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4"/>
  </p:sldMasterIdLst>
  <p:notesMasterIdLst>
    <p:notesMasterId r:id="rId21"/>
  </p:notesMasterIdLst>
  <p:sldIdLst>
    <p:sldId id="279" r:id="rId5"/>
    <p:sldId id="257" r:id="rId6"/>
    <p:sldId id="258" r:id="rId7"/>
    <p:sldId id="278" r:id="rId8"/>
    <p:sldId id="277" r:id="rId9"/>
    <p:sldId id="282" r:id="rId10"/>
    <p:sldId id="259" r:id="rId11"/>
    <p:sldId id="269" r:id="rId12"/>
    <p:sldId id="268" r:id="rId13"/>
    <p:sldId id="271" r:id="rId14"/>
    <p:sldId id="263" r:id="rId15"/>
    <p:sldId id="273" r:id="rId16"/>
    <p:sldId id="272" r:id="rId17"/>
    <p:sldId id="276" r:id="rId18"/>
    <p:sldId id="274" r:id="rId19"/>
    <p:sldId id="28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89B2AF-A227-99FA-2137-69DA2EFD6526}" name="Sands, Nathaniel" initials="NS" userId="S::Nathaniel.Sands@vermont.gov::514f326b-01e9-42b6-8baa-0acd5d6ae9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11D26A-EA49-878A-40D5-00DBDC7DFE43}" v="29" dt="2026-10-22T00:44:21.990"/>
    <p1510:client id="{CFBE4E2F-701A-4D2D-B923-444A8B01B90F}" v="264" dt="2026-10-22T13:11:13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xton, Ross" userId="0d95d025-faa9-46ac-851a-851fceee681a" providerId="ADAL" clId="{4AEEDEDE-C326-4D31-83B3-6C8460FE5AD3}"/>
    <pc:docChg chg="undo redo custSel addSld delSld modSld sldOrd">
      <pc:chgData name="Saxton, Ross" userId="0d95d025-faa9-46ac-851a-851fceee681a" providerId="ADAL" clId="{4AEEDEDE-C326-4D31-83B3-6C8460FE5AD3}" dt="2026-10-22T13:11:13.334" v="2030" actId="2696"/>
      <pc:docMkLst>
        <pc:docMk/>
      </pc:docMkLst>
      <pc:sldChg chg="modSp mod">
        <pc:chgData name="Saxton, Ross" userId="0d95d025-faa9-46ac-851a-851fceee681a" providerId="ADAL" clId="{4AEEDEDE-C326-4D31-83B3-6C8460FE5AD3}" dt="2026-10-21T18:46:38.834" v="1958" actId="20577"/>
        <pc:sldMkLst>
          <pc:docMk/>
          <pc:sldMk cId="1315261132" sldId="258"/>
        </pc:sldMkLst>
        <pc:graphicFrameChg chg="mod modGraphic">
          <ac:chgData name="Saxton, Ross" userId="0d95d025-faa9-46ac-851a-851fceee681a" providerId="ADAL" clId="{4AEEDEDE-C326-4D31-83B3-6C8460FE5AD3}" dt="2026-10-21T18:46:38.834" v="1958" actId="20577"/>
          <ac:graphicFrameMkLst>
            <pc:docMk/>
            <pc:sldMk cId="1315261132" sldId="258"/>
            <ac:graphicFrameMk id="5" creationId="{0ED33AAA-A0FA-D9A1-3FA5-1C75CC5F63C8}"/>
          </ac:graphicFrameMkLst>
        </pc:graphicFrameChg>
      </pc:sldChg>
      <pc:sldChg chg="addSp delSp modSp mod">
        <pc:chgData name="Saxton, Ross" userId="0d95d025-faa9-46ac-851a-851fceee681a" providerId="ADAL" clId="{4AEEDEDE-C326-4D31-83B3-6C8460FE5AD3}" dt="2026-10-20T16:29:11.063" v="1203" actId="20577"/>
        <pc:sldMkLst>
          <pc:docMk/>
          <pc:sldMk cId="523252525" sldId="259"/>
        </pc:sldMkLst>
        <pc:spChg chg="add del mod">
          <ac:chgData name="Saxton, Ross" userId="0d95d025-faa9-46ac-851a-851fceee681a" providerId="ADAL" clId="{4AEEDEDE-C326-4D31-83B3-6C8460FE5AD3}" dt="2026-10-20T15:21:50.282" v="293" actId="478"/>
          <ac:spMkLst>
            <pc:docMk/>
            <pc:sldMk cId="523252525" sldId="259"/>
            <ac:spMk id="3" creationId="{22723BAE-B023-76FF-93B5-BC380D89870E}"/>
          </ac:spMkLst>
        </pc:spChg>
        <pc:spChg chg="add del mod">
          <ac:chgData name="Saxton, Ross" userId="0d95d025-faa9-46ac-851a-851fceee681a" providerId="ADAL" clId="{4AEEDEDE-C326-4D31-83B3-6C8460FE5AD3}" dt="2026-10-20T15:21:36.272" v="289" actId="478"/>
          <ac:spMkLst>
            <pc:docMk/>
            <pc:sldMk cId="523252525" sldId="259"/>
            <ac:spMk id="6" creationId="{40612AF5-2136-038B-2677-E17E4C10DD9E}"/>
          </ac:spMkLst>
        </pc:spChg>
        <pc:spChg chg="del">
          <ac:chgData name="Saxton, Ross" userId="0d95d025-faa9-46ac-851a-851fceee681a" providerId="ADAL" clId="{4AEEDEDE-C326-4D31-83B3-6C8460FE5AD3}" dt="2026-10-20T15:21:10.602" v="286" actId="478"/>
          <ac:spMkLst>
            <pc:docMk/>
            <pc:sldMk cId="523252525" sldId="259"/>
            <ac:spMk id="7" creationId="{39DB4189-C39B-60FF-AA0E-0CE7FFC695B9}"/>
          </ac:spMkLst>
        </pc:spChg>
        <pc:spChg chg="add del mod">
          <ac:chgData name="Saxton, Ross" userId="0d95d025-faa9-46ac-851a-851fceee681a" providerId="ADAL" clId="{4AEEDEDE-C326-4D31-83B3-6C8460FE5AD3}" dt="2026-10-20T15:21:53.275" v="294" actId="478"/>
          <ac:spMkLst>
            <pc:docMk/>
            <pc:sldMk cId="523252525" sldId="259"/>
            <ac:spMk id="9" creationId="{E30F567D-C765-3962-1C3A-C454443B90F8}"/>
          </ac:spMkLst>
        </pc:spChg>
        <pc:graphicFrameChg chg="add del mod modGraphic">
          <ac:chgData name="Saxton, Ross" userId="0d95d025-faa9-46ac-851a-851fceee681a" providerId="ADAL" clId="{4AEEDEDE-C326-4D31-83B3-6C8460FE5AD3}" dt="2026-10-20T16:29:11.063" v="1203" actId="20577"/>
          <ac:graphicFrameMkLst>
            <pc:docMk/>
            <pc:sldMk cId="523252525" sldId="259"/>
            <ac:graphicFrameMk id="4" creationId="{046851D3-7858-10B2-849F-4A7B4B90098D}"/>
          </ac:graphicFrameMkLst>
        </pc:graphicFrameChg>
      </pc:sldChg>
      <pc:sldChg chg="modSp mod">
        <pc:chgData name="Saxton, Ross" userId="0d95d025-faa9-46ac-851a-851fceee681a" providerId="ADAL" clId="{4AEEDEDE-C326-4D31-83B3-6C8460FE5AD3}" dt="2026-10-20T16:52:51.157" v="1795" actId="20577"/>
        <pc:sldMkLst>
          <pc:docMk/>
          <pc:sldMk cId="3744807211" sldId="263"/>
        </pc:sldMkLst>
        <pc:graphicFrameChg chg="mod modGraphic">
          <ac:chgData name="Saxton, Ross" userId="0d95d025-faa9-46ac-851a-851fceee681a" providerId="ADAL" clId="{4AEEDEDE-C326-4D31-83B3-6C8460FE5AD3}" dt="2026-10-20T16:52:51.157" v="1795" actId="20577"/>
          <ac:graphicFrameMkLst>
            <pc:docMk/>
            <pc:sldMk cId="3744807211" sldId="263"/>
            <ac:graphicFrameMk id="23" creationId="{C7A44171-6183-1FD4-A18C-88A6EB4B17EE}"/>
          </ac:graphicFrameMkLst>
        </pc:graphicFrameChg>
      </pc:sldChg>
      <pc:sldChg chg="addSp modSp mod">
        <pc:chgData name="Saxton, Ross" userId="0d95d025-faa9-46ac-851a-851fceee681a" providerId="ADAL" clId="{4AEEDEDE-C326-4D31-83B3-6C8460FE5AD3}" dt="2026-10-20T17:42:53.179" v="1942" actId="20577"/>
        <pc:sldMkLst>
          <pc:docMk/>
          <pc:sldMk cId="1812364579" sldId="268"/>
        </pc:sldMkLst>
        <pc:spChg chg="add mod">
          <ac:chgData name="Saxton, Ross" userId="0d95d025-faa9-46ac-851a-851fceee681a" providerId="ADAL" clId="{4AEEDEDE-C326-4D31-83B3-6C8460FE5AD3}" dt="2026-10-20T17:42:53.179" v="1942" actId="20577"/>
          <ac:spMkLst>
            <pc:docMk/>
            <pc:sldMk cId="1812364579" sldId="268"/>
            <ac:spMk id="4" creationId="{E76BA398-568A-5C7B-F13C-CE54642F901A}"/>
          </ac:spMkLst>
        </pc:spChg>
        <pc:graphicFrameChg chg="mod modGraphic">
          <ac:chgData name="Saxton, Ross" userId="0d95d025-faa9-46ac-851a-851fceee681a" providerId="ADAL" clId="{4AEEDEDE-C326-4D31-83B3-6C8460FE5AD3}" dt="2026-10-20T16:56:57.767" v="1806" actId="20577"/>
          <ac:graphicFrameMkLst>
            <pc:docMk/>
            <pc:sldMk cId="1812364579" sldId="268"/>
            <ac:graphicFrameMk id="5" creationId="{1A21136A-CB9E-CC6E-AA86-6C07FEA61A10}"/>
          </ac:graphicFrameMkLst>
        </pc:graphicFrameChg>
      </pc:sldChg>
      <pc:sldChg chg="addSp modSp mod">
        <pc:chgData name="Saxton, Ross" userId="0d95d025-faa9-46ac-851a-851fceee681a" providerId="ADAL" clId="{4AEEDEDE-C326-4D31-83B3-6C8460FE5AD3}" dt="2026-10-20T16:56:19.971" v="1803" actId="20577"/>
        <pc:sldMkLst>
          <pc:docMk/>
          <pc:sldMk cId="873195046" sldId="269"/>
        </pc:sldMkLst>
        <pc:spChg chg="add mod">
          <ac:chgData name="Saxton, Ross" userId="0d95d025-faa9-46ac-851a-851fceee681a" providerId="ADAL" clId="{4AEEDEDE-C326-4D31-83B3-6C8460FE5AD3}" dt="2026-10-20T16:56:14.269" v="1800" actId="1076"/>
          <ac:spMkLst>
            <pc:docMk/>
            <pc:sldMk cId="873195046" sldId="269"/>
            <ac:spMk id="2" creationId="{60360E79-25C3-73DD-52C2-19CC32704FCE}"/>
          </ac:spMkLst>
        </pc:spChg>
        <pc:graphicFrameChg chg="mod modGraphic">
          <ac:chgData name="Saxton, Ross" userId="0d95d025-faa9-46ac-851a-851fceee681a" providerId="ADAL" clId="{4AEEDEDE-C326-4D31-83B3-6C8460FE5AD3}" dt="2026-10-20T16:56:19.971" v="1803" actId="20577"/>
          <ac:graphicFrameMkLst>
            <pc:docMk/>
            <pc:sldMk cId="873195046" sldId="269"/>
            <ac:graphicFrameMk id="5" creationId="{E22F8CB8-1C57-AEB1-1023-F32E906EE023}"/>
          </ac:graphicFrameMkLst>
        </pc:graphicFrameChg>
      </pc:sldChg>
      <pc:sldChg chg="addSp modSp mod ord">
        <pc:chgData name="Saxton, Ross" userId="0d95d025-faa9-46ac-851a-851fceee681a" providerId="ADAL" clId="{4AEEDEDE-C326-4D31-83B3-6C8460FE5AD3}" dt="2026-10-21T18:47:10.655" v="2023" actId="20577"/>
        <pc:sldMkLst>
          <pc:docMk/>
          <pc:sldMk cId="4257612461" sldId="271"/>
        </pc:sldMkLst>
        <pc:spChg chg="add mod">
          <ac:chgData name="Saxton, Ross" userId="0d95d025-faa9-46ac-851a-851fceee681a" providerId="ADAL" clId="{4AEEDEDE-C326-4D31-83B3-6C8460FE5AD3}" dt="2026-10-20T16:09:42.298" v="1200" actId="6549"/>
          <ac:spMkLst>
            <pc:docMk/>
            <pc:sldMk cId="4257612461" sldId="271"/>
            <ac:spMk id="4" creationId="{B05F5454-4D0C-594A-83B6-9CBA92FE7EE6}"/>
          </ac:spMkLst>
        </pc:spChg>
        <pc:graphicFrameChg chg="mod modGraphic">
          <ac:chgData name="Saxton, Ross" userId="0d95d025-faa9-46ac-851a-851fceee681a" providerId="ADAL" clId="{4AEEDEDE-C326-4D31-83B3-6C8460FE5AD3}" dt="2026-10-21T18:47:10.655" v="2023" actId="20577"/>
          <ac:graphicFrameMkLst>
            <pc:docMk/>
            <pc:sldMk cId="4257612461" sldId="271"/>
            <ac:graphicFrameMk id="5" creationId="{13371B60-EEFB-76A3-19E6-8A2A43E4CA37}"/>
          </ac:graphicFrameMkLst>
        </pc:graphicFrameChg>
      </pc:sldChg>
      <pc:sldChg chg="modSp mod">
        <pc:chgData name="Saxton, Ross" userId="0d95d025-faa9-46ac-851a-851fceee681a" providerId="ADAL" clId="{4AEEDEDE-C326-4D31-83B3-6C8460FE5AD3}" dt="2026-10-20T16:34:34.931" v="1336" actId="20577"/>
        <pc:sldMkLst>
          <pc:docMk/>
          <pc:sldMk cId="1748427785" sldId="272"/>
        </pc:sldMkLst>
        <pc:graphicFrameChg chg="modGraphic">
          <ac:chgData name="Saxton, Ross" userId="0d95d025-faa9-46ac-851a-851fceee681a" providerId="ADAL" clId="{4AEEDEDE-C326-4D31-83B3-6C8460FE5AD3}" dt="2026-10-20T16:34:34.931" v="1336" actId="20577"/>
          <ac:graphicFrameMkLst>
            <pc:docMk/>
            <pc:sldMk cId="1748427785" sldId="272"/>
            <ac:graphicFrameMk id="23" creationId="{31153D66-B27A-4792-B419-9CB4D062E6BB}"/>
          </ac:graphicFrameMkLst>
        </pc:graphicFrameChg>
      </pc:sldChg>
      <pc:sldChg chg="modSp mod ord">
        <pc:chgData name="Saxton, Ross" userId="0d95d025-faa9-46ac-851a-851fceee681a" providerId="ADAL" clId="{4AEEDEDE-C326-4D31-83B3-6C8460FE5AD3}" dt="2026-10-20T16:53:46.687" v="1798" actId="20577"/>
        <pc:sldMkLst>
          <pc:docMk/>
          <pc:sldMk cId="710777188" sldId="273"/>
        </pc:sldMkLst>
        <pc:graphicFrameChg chg="modGraphic">
          <ac:chgData name="Saxton, Ross" userId="0d95d025-faa9-46ac-851a-851fceee681a" providerId="ADAL" clId="{4AEEDEDE-C326-4D31-83B3-6C8460FE5AD3}" dt="2026-10-20T16:53:46.687" v="1798" actId="20577"/>
          <ac:graphicFrameMkLst>
            <pc:docMk/>
            <pc:sldMk cId="710777188" sldId="273"/>
            <ac:graphicFrameMk id="23" creationId="{17773259-D0B1-D36E-2D1C-55754EABA9CE}"/>
          </ac:graphicFrameMkLst>
        </pc:graphicFrameChg>
      </pc:sldChg>
      <pc:sldChg chg="modSp mod">
        <pc:chgData name="Saxton, Ross" userId="0d95d025-faa9-46ac-851a-851fceee681a" providerId="ADAL" clId="{4AEEDEDE-C326-4D31-83B3-6C8460FE5AD3}" dt="2026-10-20T17:41:09.764" v="1839" actId="14100"/>
        <pc:sldMkLst>
          <pc:docMk/>
          <pc:sldMk cId="4006486483" sldId="276"/>
        </pc:sldMkLst>
        <pc:spChg chg="mod">
          <ac:chgData name="Saxton, Ross" userId="0d95d025-faa9-46ac-851a-851fceee681a" providerId="ADAL" clId="{4AEEDEDE-C326-4D31-83B3-6C8460FE5AD3}" dt="2026-10-20T16:58:03.507" v="1815" actId="122"/>
          <ac:spMkLst>
            <pc:docMk/>
            <pc:sldMk cId="4006486483" sldId="276"/>
            <ac:spMk id="2" creationId="{247726DC-D8A1-C57B-A001-817520665A33}"/>
          </ac:spMkLst>
        </pc:spChg>
        <pc:graphicFrameChg chg="mod modGraphic">
          <ac:chgData name="Saxton, Ross" userId="0d95d025-faa9-46ac-851a-851fceee681a" providerId="ADAL" clId="{4AEEDEDE-C326-4D31-83B3-6C8460FE5AD3}" dt="2026-10-20T17:41:09.764" v="1839" actId="14100"/>
          <ac:graphicFrameMkLst>
            <pc:docMk/>
            <pc:sldMk cId="4006486483" sldId="276"/>
            <ac:graphicFrameMk id="9" creationId="{5A3AEFF4-309D-E5D2-EDF3-C5C04196DE23}"/>
          </ac:graphicFrameMkLst>
        </pc:graphicFrameChg>
        <pc:graphicFrameChg chg="mod">
          <ac:chgData name="Saxton, Ross" userId="0d95d025-faa9-46ac-851a-851fceee681a" providerId="ADAL" clId="{4AEEDEDE-C326-4D31-83B3-6C8460FE5AD3}" dt="2026-10-20T17:41:06.207" v="1838" actId="14100"/>
          <ac:graphicFrameMkLst>
            <pc:docMk/>
            <pc:sldMk cId="4006486483" sldId="276"/>
            <ac:graphicFrameMk id="11" creationId="{FBED5F6A-EEF0-D85A-03DA-87F72D4E2257}"/>
          </ac:graphicFrameMkLst>
        </pc:graphicFrameChg>
      </pc:sldChg>
      <pc:sldChg chg="addSp modSp mod ord">
        <pc:chgData name="Saxton, Ross" userId="0d95d025-faa9-46ac-851a-851fceee681a" providerId="ADAL" clId="{4AEEDEDE-C326-4D31-83B3-6C8460FE5AD3}" dt="2026-10-20T15:17:28.721" v="238" actId="1076"/>
        <pc:sldMkLst>
          <pc:docMk/>
          <pc:sldMk cId="3713894593" sldId="277"/>
        </pc:sldMkLst>
        <pc:spChg chg="mod">
          <ac:chgData name="Saxton, Ross" userId="0d95d025-faa9-46ac-851a-851fceee681a" providerId="ADAL" clId="{4AEEDEDE-C326-4D31-83B3-6C8460FE5AD3}" dt="2026-10-20T15:11:22.677" v="166" actId="20577"/>
          <ac:spMkLst>
            <pc:docMk/>
            <pc:sldMk cId="3713894593" sldId="277"/>
            <ac:spMk id="2" creationId="{4ADA71FE-1825-E0FB-2230-01E8482C177F}"/>
          </ac:spMkLst>
        </pc:spChg>
        <pc:spChg chg="mod">
          <ac:chgData name="Saxton, Ross" userId="0d95d025-faa9-46ac-851a-851fceee681a" providerId="ADAL" clId="{4AEEDEDE-C326-4D31-83B3-6C8460FE5AD3}" dt="2026-10-20T15:17:16.069" v="234" actId="20577"/>
          <ac:spMkLst>
            <pc:docMk/>
            <pc:sldMk cId="3713894593" sldId="277"/>
            <ac:spMk id="3" creationId="{E6FAE270-54A7-0A94-E57C-C3E216AE0C51}"/>
          </ac:spMkLst>
        </pc:spChg>
        <pc:spChg chg="add mod">
          <ac:chgData name="Saxton, Ross" userId="0d95d025-faa9-46ac-851a-851fceee681a" providerId="ADAL" clId="{4AEEDEDE-C326-4D31-83B3-6C8460FE5AD3}" dt="2026-10-20T15:17:28.721" v="238" actId="1076"/>
          <ac:spMkLst>
            <pc:docMk/>
            <pc:sldMk cId="3713894593" sldId="277"/>
            <ac:spMk id="4" creationId="{F60F4DD0-D5B4-E69B-7042-42E2AA4E5BAE}"/>
          </ac:spMkLst>
        </pc:spChg>
        <pc:picChg chg="add mod modCrop">
          <ac:chgData name="Saxton, Ross" userId="0d95d025-faa9-46ac-851a-851fceee681a" providerId="ADAL" clId="{4AEEDEDE-C326-4D31-83B3-6C8460FE5AD3}" dt="2026-10-20T15:17:26.460" v="237" actId="1076"/>
          <ac:picMkLst>
            <pc:docMk/>
            <pc:sldMk cId="3713894593" sldId="277"/>
            <ac:picMk id="6" creationId="{A5D61EF3-F8F8-3E7D-D0F5-35AAC8C8DE08}"/>
          </ac:picMkLst>
        </pc:picChg>
      </pc:sldChg>
      <pc:sldChg chg="modSp mod">
        <pc:chgData name="Saxton, Ross" userId="0d95d025-faa9-46ac-851a-851fceee681a" providerId="ADAL" clId="{4AEEDEDE-C326-4D31-83B3-6C8460FE5AD3}" dt="2026-10-20T15:16:34.296" v="229" actId="20577"/>
        <pc:sldMkLst>
          <pc:docMk/>
          <pc:sldMk cId="1490319381" sldId="278"/>
        </pc:sldMkLst>
        <pc:graphicFrameChg chg="modGraphic">
          <ac:chgData name="Saxton, Ross" userId="0d95d025-faa9-46ac-851a-851fceee681a" providerId="ADAL" clId="{4AEEDEDE-C326-4D31-83B3-6C8460FE5AD3}" dt="2026-10-20T15:16:34.296" v="229" actId="20577"/>
          <ac:graphicFrameMkLst>
            <pc:docMk/>
            <pc:sldMk cId="1490319381" sldId="278"/>
            <ac:graphicFrameMk id="5" creationId="{F6BC4A0D-F781-781F-D582-1A4E79A76543}"/>
          </ac:graphicFrameMkLst>
        </pc:graphicFrameChg>
      </pc:sldChg>
      <pc:sldChg chg="addSp delSp modSp new del mod ord">
        <pc:chgData name="Saxton, Ross" userId="0d95d025-faa9-46ac-851a-851fceee681a" providerId="ADAL" clId="{4AEEDEDE-C326-4D31-83B3-6C8460FE5AD3}" dt="2026-10-22T13:11:13.334" v="2030" actId="2696"/>
        <pc:sldMkLst>
          <pc:docMk/>
          <pc:sldMk cId="274946196" sldId="280"/>
        </pc:sldMkLst>
        <pc:spChg chg="add mod">
          <ac:chgData name="Saxton, Ross" userId="0d95d025-faa9-46ac-851a-851fceee681a" providerId="ADAL" clId="{4AEEDEDE-C326-4D31-83B3-6C8460FE5AD3}" dt="2026-10-20T15:02:53.559" v="65" actId="20577"/>
          <ac:spMkLst>
            <pc:docMk/>
            <pc:sldMk cId="274946196" sldId="280"/>
            <ac:spMk id="2" creationId="{6EBDB682-D13F-2ADB-C775-89EDB6B159C7}"/>
          </ac:spMkLst>
        </pc:spChg>
        <pc:spChg chg="add mod">
          <ac:chgData name="Saxton, Ross" userId="0d95d025-faa9-46ac-851a-851fceee681a" providerId="ADAL" clId="{4AEEDEDE-C326-4D31-83B3-6C8460FE5AD3}" dt="2026-10-20T16:32:18.035" v="1271" actId="403"/>
          <ac:spMkLst>
            <pc:docMk/>
            <pc:sldMk cId="274946196" sldId="280"/>
            <ac:spMk id="4" creationId="{AA4517AF-A67B-5A31-463F-82B62FFCC774}"/>
          </ac:spMkLst>
        </pc:spChg>
        <pc:spChg chg="add del">
          <ac:chgData name="Saxton, Ross" userId="0d95d025-faa9-46ac-851a-851fceee681a" providerId="ADAL" clId="{4AEEDEDE-C326-4D31-83B3-6C8460FE5AD3}" dt="2026-10-20T15:06:47.082" v="88" actId="478"/>
          <ac:spMkLst>
            <pc:docMk/>
            <pc:sldMk cId="274946196" sldId="280"/>
            <ac:spMk id="7" creationId="{E75B85B0-60B8-F155-4E70-2B916D29ED0B}"/>
          </ac:spMkLst>
        </pc:spChg>
        <pc:spChg chg="add mod">
          <ac:chgData name="Saxton, Ross" userId="0d95d025-faa9-46ac-851a-851fceee681a" providerId="ADAL" clId="{4AEEDEDE-C326-4D31-83B3-6C8460FE5AD3}" dt="2026-10-20T16:31:45.612" v="1267" actId="1076"/>
          <ac:spMkLst>
            <pc:docMk/>
            <pc:sldMk cId="274946196" sldId="280"/>
            <ac:spMk id="9" creationId="{7242C4AD-5780-F992-0EB4-9E0B38F89298}"/>
          </ac:spMkLst>
        </pc:spChg>
        <pc:picChg chg="add mod">
          <ac:chgData name="Saxton, Ross" userId="0d95d025-faa9-46ac-851a-851fceee681a" providerId="ADAL" clId="{4AEEDEDE-C326-4D31-83B3-6C8460FE5AD3}" dt="2026-10-20T15:16:01.899" v="225" actId="1076"/>
          <ac:picMkLst>
            <pc:docMk/>
            <pc:sldMk cId="274946196" sldId="280"/>
            <ac:picMk id="6" creationId="{D72F2BDF-442E-5992-E471-1634895485E3}"/>
          </ac:picMkLst>
        </pc:picChg>
        <pc:cxnChg chg="add mod">
          <ac:chgData name="Saxton, Ross" userId="0d95d025-faa9-46ac-851a-851fceee681a" providerId="ADAL" clId="{4AEEDEDE-C326-4D31-83B3-6C8460FE5AD3}" dt="2026-10-20T16:32:09.019" v="1270" actId="1076"/>
          <ac:cxnSpMkLst>
            <pc:docMk/>
            <pc:sldMk cId="274946196" sldId="280"/>
            <ac:cxnSpMk id="11" creationId="{69023C67-76CD-C76C-C295-7E128E566DD4}"/>
          </ac:cxnSpMkLst>
        </pc:cxnChg>
      </pc:sldChg>
      <pc:sldChg chg="modSp new mod">
        <pc:chgData name="Saxton, Ross" userId="0d95d025-faa9-46ac-851a-851fceee681a" providerId="ADAL" clId="{4AEEDEDE-C326-4D31-83B3-6C8460FE5AD3}" dt="2026-10-20T16:58:09.782" v="1816" actId="1076"/>
        <pc:sldMkLst>
          <pc:docMk/>
          <pc:sldMk cId="292538980" sldId="281"/>
        </pc:sldMkLst>
        <pc:spChg chg="mod">
          <ac:chgData name="Saxton, Ross" userId="0d95d025-faa9-46ac-851a-851fceee681a" providerId="ADAL" clId="{4AEEDEDE-C326-4D31-83B3-6C8460FE5AD3}" dt="2026-10-20T16:57:55.207" v="1813" actId="120"/>
          <ac:spMkLst>
            <pc:docMk/>
            <pc:sldMk cId="292538980" sldId="281"/>
            <ac:spMk id="2" creationId="{1E818CF3-1076-306D-0689-AC357D547A7B}"/>
          </ac:spMkLst>
        </pc:spChg>
        <pc:spChg chg="mod">
          <ac:chgData name="Saxton, Ross" userId="0d95d025-faa9-46ac-851a-851fceee681a" providerId="ADAL" clId="{4AEEDEDE-C326-4D31-83B3-6C8460FE5AD3}" dt="2026-10-20T16:58:09.782" v="1816" actId="1076"/>
          <ac:spMkLst>
            <pc:docMk/>
            <pc:sldMk cId="292538980" sldId="281"/>
            <ac:spMk id="3" creationId="{2CBACD7A-4D56-B239-D730-372C706432B8}"/>
          </ac:spMkLst>
        </pc:spChg>
      </pc:sldChg>
      <pc:sldChg chg="new del">
        <pc:chgData name="Saxton, Ross" userId="0d95d025-faa9-46ac-851a-851fceee681a" providerId="ADAL" clId="{4AEEDEDE-C326-4D31-83B3-6C8460FE5AD3}" dt="2026-10-20T16:38:28.916" v="1536" actId="2696"/>
        <pc:sldMkLst>
          <pc:docMk/>
          <pc:sldMk cId="963359492" sldId="282"/>
        </pc:sldMkLst>
      </pc:sldChg>
      <pc:sldChg chg="addSp delSp modSp new mod">
        <pc:chgData name="Saxton, Ross" userId="0d95d025-faa9-46ac-851a-851fceee681a" providerId="ADAL" clId="{4AEEDEDE-C326-4D31-83B3-6C8460FE5AD3}" dt="2026-10-21T23:01:13.345" v="2029" actId="1076"/>
        <pc:sldMkLst>
          <pc:docMk/>
          <pc:sldMk cId="2144224896" sldId="282"/>
        </pc:sldMkLst>
        <pc:spChg chg="del">
          <ac:chgData name="Saxton, Ross" userId="0d95d025-faa9-46ac-851a-851fceee681a" providerId="ADAL" clId="{4AEEDEDE-C326-4D31-83B3-6C8460FE5AD3}" dt="2026-10-21T23:01:00.666" v="2026" actId="478"/>
          <ac:spMkLst>
            <pc:docMk/>
            <pc:sldMk cId="2144224896" sldId="282"/>
            <ac:spMk id="2" creationId="{6308CC43-0AC2-E95C-0066-813AF0CF9692}"/>
          </ac:spMkLst>
        </pc:spChg>
        <pc:spChg chg="del">
          <ac:chgData name="Saxton, Ross" userId="0d95d025-faa9-46ac-851a-851fceee681a" providerId="ADAL" clId="{4AEEDEDE-C326-4D31-83B3-6C8460FE5AD3}" dt="2026-10-21T23:00:59.585" v="2025" actId="478"/>
          <ac:spMkLst>
            <pc:docMk/>
            <pc:sldMk cId="2144224896" sldId="282"/>
            <ac:spMk id="3" creationId="{692F0B08-E108-E1C9-BFB4-646B74275A9D}"/>
          </ac:spMkLst>
        </pc:spChg>
        <pc:picChg chg="add mod">
          <ac:chgData name="Saxton, Ross" userId="0d95d025-faa9-46ac-851a-851fceee681a" providerId="ADAL" clId="{4AEEDEDE-C326-4D31-83B3-6C8460FE5AD3}" dt="2026-10-21T23:01:13.345" v="2029" actId="1076"/>
          <ac:picMkLst>
            <pc:docMk/>
            <pc:sldMk cId="2144224896" sldId="282"/>
            <ac:picMk id="5" creationId="{08C36CC0-DDC8-4C24-E7DB-6FE28B6A626A}"/>
          </ac:picMkLst>
        </pc:picChg>
      </pc:sldChg>
      <pc:sldChg chg="new del">
        <pc:chgData name="Saxton, Ross" userId="0d95d025-faa9-46ac-851a-851fceee681a" providerId="ADAL" clId="{4AEEDEDE-C326-4D31-83B3-6C8460FE5AD3}" dt="2026-10-20T16:39:09.524" v="1538" actId="2696"/>
        <pc:sldMkLst>
          <pc:docMk/>
          <pc:sldMk cId="3367323959" sldId="282"/>
        </pc:sldMkLst>
      </pc:sldChg>
    </pc:docChg>
  </pc:docChgLst>
  <pc:docChgLst>
    <pc:chgData name="Cash, Steven" userId="S::steven.cash@vermont.gov::3613de4c-fc3c-4b1f-91e5-92c78e88c3ea" providerId="AD" clId="Web-{CB11D26A-EA49-878A-40D5-00DBDC7DFE43}"/>
    <pc:docChg chg="modSld">
      <pc:chgData name="Cash, Steven" userId="S::steven.cash@vermont.gov::3613de4c-fc3c-4b1f-91e5-92c78e88c3ea" providerId="AD" clId="Web-{CB11D26A-EA49-878A-40D5-00DBDC7DFE43}" dt="2026-10-22T00:45:17.427" v="34" actId="20577"/>
      <pc:docMkLst>
        <pc:docMk/>
      </pc:docMkLst>
      <pc:sldChg chg="modSp">
        <pc:chgData name="Cash, Steven" userId="S::steven.cash@vermont.gov::3613de4c-fc3c-4b1f-91e5-92c78e88c3ea" providerId="AD" clId="Web-{CB11D26A-EA49-878A-40D5-00DBDC7DFE43}" dt="2026-10-22T00:45:17.427" v="34" actId="20577"/>
        <pc:sldMkLst>
          <pc:docMk/>
          <pc:sldMk cId="1490319381" sldId="278"/>
        </pc:sldMkLst>
        <pc:graphicFrameChg chg="modGraphic">
          <ac:chgData name="Cash, Steven" userId="S::steven.cash@vermont.gov::3613de4c-fc3c-4b1f-91e5-92c78e88c3ea" providerId="AD" clId="Web-{CB11D26A-EA49-878A-40D5-00DBDC7DFE43}" dt="2026-10-22T00:45:17.427" v="34" actId="20577"/>
          <ac:graphicFrameMkLst>
            <pc:docMk/>
            <pc:sldMk cId="1490319381" sldId="278"/>
            <ac:graphicFrameMk id="5" creationId="{F6BC4A0D-F781-781F-D582-1A4E79A76543}"/>
          </ac:graphicFrameMkLst>
        </pc:graphicFrameChg>
      </pc:sldChg>
      <pc:sldChg chg="modSp">
        <pc:chgData name="Cash, Steven" userId="S::steven.cash@vermont.gov::3613de4c-fc3c-4b1f-91e5-92c78e88c3ea" providerId="AD" clId="Web-{CB11D26A-EA49-878A-40D5-00DBDC7DFE43}" dt="2026-10-22T00:44:22.006" v="30" actId="20577"/>
        <pc:sldMkLst>
          <pc:docMk/>
          <pc:sldMk cId="292538980" sldId="281"/>
        </pc:sldMkLst>
        <pc:spChg chg="mod">
          <ac:chgData name="Cash, Steven" userId="S::steven.cash@vermont.gov::3613de4c-fc3c-4b1f-91e5-92c78e88c3ea" providerId="AD" clId="Web-{CB11D26A-EA49-878A-40D5-00DBDC7DFE43}" dt="2026-10-22T00:44:22.006" v="30" actId="20577"/>
          <ac:spMkLst>
            <pc:docMk/>
            <pc:sldMk cId="292538980" sldId="281"/>
            <ac:spMk id="3" creationId="{2CBACD7A-4D56-B239-D730-372C706432B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D97DC5-8048-439F-A0E3-5EDD0AD94CC4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E18A48C-2A3C-4CCD-9215-4D235BCD806C}">
      <dgm:prSet/>
      <dgm:spPr/>
      <dgm:t>
        <a:bodyPr/>
        <a:lstStyle/>
        <a:p>
          <a:r>
            <a:rPr lang="en-US"/>
            <a:t>1. What is a regulatory visit?</a:t>
          </a:r>
        </a:p>
      </dgm:t>
    </dgm:pt>
    <dgm:pt modelId="{C9C56105-A22C-444F-97BB-FC1388454043}" type="parTrans" cxnId="{D797E159-F651-476A-9D9A-A82B52248406}">
      <dgm:prSet/>
      <dgm:spPr/>
      <dgm:t>
        <a:bodyPr/>
        <a:lstStyle/>
        <a:p>
          <a:endParaRPr lang="en-US"/>
        </a:p>
      </dgm:t>
    </dgm:pt>
    <dgm:pt modelId="{ED5CDCBE-476C-405C-9A4E-D1AC62B9D105}" type="sibTrans" cxnId="{D797E159-F651-476A-9D9A-A82B52248406}">
      <dgm:prSet/>
      <dgm:spPr/>
      <dgm:t>
        <a:bodyPr/>
        <a:lstStyle/>
        <a:p>
          <a:endParaRPr lang="en-US"/>
        </a:p>
      </dgm:t>
    </dgm:pt>
    <dgm:pt modelId="{4CA81AA7-B82D-42AD-AD4A-34CE90335B13}">
      <dgm:prSet/>
      <dgm:spPr/>
      <dgm:t>
        <a:bodyPr/>
        <a:lstStyle/>
        <a:p>
          <a:r>
            <a:rPr lang="en-US"/>
            <a:t>2. Before the visit</a:t>
          </a:r>
        </a:p>
      </dgm:t>
    </dgm:pt>
    <dgm:pt modelId="{1C057B08-9F19-41C3-B15E-03D627B103C8}" type="parTrans" cxnId="{0D585D69-2B0A-4190-B545-58ADE5FC9827}">
      <dgm:prSet/>
      <dgm:spPr/>
      <dgm:t>
        <a:bodyPr/>
        <a:lstStyle/>
        <a:p>
          <a:endParaRPr lang="en-US"/>
        </a:p>
      </dgm:t>
    </dgm:pt>
    <dgm:pt modelId="{7B5973D6-6646-47E0-92A5-06353148ACB5}" type="sibTrans" cxnId="{0D585D69-2B0A-4190-B545-58ADE5FC9827}">
      <dgm:prSet/>
      <dgm:spPr/>
      <dgm:t>
        <a:bodyPr/>
        <a:lstStyle/>
        <a:p>
          <a:endParaRPr lang="en-US"/>
        </a:p>
      </dgm:t>
    </dgm:pt>
    <dgm:pt modelId="{E166A0FE-DA66-4BBD-AEDC-3F8B060A4761}">
      <dgm:prSet/>
      <dgm:spPr/>
      <dgm:t>
        <a:bodyPr/>
        <a:lstStyle/>
        <a:p>
          <a:r>
            <a:rPr lang="en-US"/>
            <a:t>3. During the visit</a:t>
          </a:r>
        </a:p>
      </dgm:t>
    </dgm:pt>
    <dgm:pt modelId="{68AC87B3-5E0B-4AD4-89CB-827A7F169766}" type="parTrans" cxnId="{60E50277-6344-461A-BE00-6BCACEA535B8}">
      <dgm:prSet/>
      <dgm:spPr/>
      <dgm:t>
        <a:bodyPr/>
        <a:lstStyle/>
        <a:p>
          <a:endParaRPr lang="en-US"/>
        </a:p>
      </dgm:t>
    </dgm:pt>
    <dgm:pt modelId="{21DF92E6-074A-4F18-B4EA-B714DD553E04}" type="sibTrans" cxnId="{60E50277-6344-461A-BE00-6BCACEA535B8}">
      <dgm:prSet/>
      <dgm:spPr/>
      <dgm:t>
        <a:bodyPr/>
        <a:lstStyle/>
        <a:p>
          <a:endParaRPr lang="en-US"/>
        </a:p>
      </dgm:t>
    </dgm:pt>
    <dgm:pt modelId="{3D3D0D2A-4E3C-401E-B6E4-F1FA51C24A4E}">
      <dgm:prSet/>
      <dgm:spPr/>
      <dgm:t>
        <a:bodyPr/>
        <a:lstStyle/>
        <a:p>
          <a:r>
            <a:rPr lang="en-US"/>
            <a:t>4. After the visit</a:t>
          </a:r>
        </a:p>
      </dgm:t>
    </dgm:pt>
    <dgm:pt modelId="{E0BAFDA5-CD6F-4419-BD07-7EEBD8D7FB06}" type="parTrans" cxnId="{F4D2D01F-3B82-42A6-984D-9A15FD59BB27}">
      <dgm:prSet/>
      <dgm:spPr/>
      <dgm:t>
        <a:bodyPr/>
        <a:lstStyle/>
        <a:p>
          <a:endParaRPr lang="en-US"/>
        </a:p>
      </dgm:t>
    </dgm:pt>
    <dgm:pt modelId="{2FF7AD2A-AEBB-48F7-9BE1-D6A3091E11CB}" type="sibTrans" cxnId="{F4D2D01F-3B82-42A6-984D-9A15FD59BB27}">
      <dgm:prSet/>
      <dgm:spPr/>
      <dgm:t>
        <a:bodyPr/>
        <a:lstStyle/>
        <a:p>
          <a:endParaRPr lang="en-US"/>
        </a:p>
      </dgm:t>
    </dgm:pt>
    <dgm:pt modelId="{61F4D4CD-9712-48DB-BA36-768EE1814BAF}" type="pres">
      <dgm:prSet presAssocID="{B9D97DC5-8048-439F-A0E3-5EDD0AD94CC4}" presName="vert0" presStyleCnt="0">
        <dgm:presLayoutVars>
          <dgm:dir/>
          <dgm:animOne val="branch"/>
          <dgm:animLvl val="lvl"/>
        </dgm:presLayoutVars>
      </dgm:prSet>
      <dgm:spPr/>
    </dgm:pt>
    <dgm:pt modelId="{A397A299-648B-4597-9423-F894F8F2D0E1}" type="pres">
      <dgm:prSet presAssocID="{BE18A48C-2A3C-4CCD-9215-4D235BCD806C}" presName="thickLine" presStyleLbl="alignNode1" presStyleIdx="0" presStyleCnt="4"/>
      <dgm:spPr/>
    </dgm:pt>
    <dgm:pt modelId="{97B9376D-E1DC-4DA5-8446-FBE2BDFB4450}" type="pres">
      <dgm:prSet presAssocID="{BE18A48C-2A3C-4CCD-9215-4D235BCD806C}" presName="horz1" presStyleCnt="0"/>
      <dgm:spPr/>
    </dgm:pt>
    <dgm:pt modelId="{37780DA8-4FA2-4EE5-B4B6-BB0B67A5FDBB}" type="pres">
      <dgm:prSet presAssocID="{BE18A48C-2A3C-4CCD-9215-4D235BCD806C}" presName="tx1" presStyleLbl="revTx" presStyleIdx="0" presStyleCnt="4"/>
      <dgm:spPr/>
    </dgm:pt>
    <dgm:pt modelId="{9A3BBAAE-7BF0-4780-9267-9D4BFC3D618B}" type="pres">
      <dgm:prSet presAssocID="{BE18A48C-2A3C-4CCD-9215-4D235BCD806C}" presName="vert1" presStyleCnt="0"/>
      <dgm:spPr/>
    </dgm:pt>
    <dgm:pt modelId="{C391790D-6E79-485C-9E86-6C0434BCAF9F}" type="pres">
      <dgm:prSet presAssocID="{4CA81AA7-B82D-42AD-AD4A-34CE90335B13}" presName="thickLine" presStyleLbl="alignNode1" presStyleIdx="1" presStyleCnt="4"/>
      <dgm:spPr/>
    </dgm:pt>
    <dgm:pt modelId="{AAC4D32C-3C4D-4307-B0D4-79857CFB59F2}" type="pres">
      <dgm:prSet presAssocID="{4CA81AA7-B82D-42AD-AD4A-34CE90335B13}" presName="horz1" presStyleCnt="0"/>
      <dgm:spPr/>
    </dgm:pt>
    <dgm:pt modelId="{AE5AF12E-723A-437C-98AF-5F0E55E1F33A}" type="pres">
      <dgm:prSet presAssocID="{4CA81AA7-B82D-42AD-AD4A-34CE90335B13}" presName="tx1" presStyleLbl="revTx" presStyleIdx="1" presStyleCnt="4"/>
      <dgm:spPr/>
    </dgm:pt>
    <dgm:pt modelId="{28E49465-A7BE-40F4-9555-C5D728B1B0B7}" type="pres">
      <dgm:prSet presAssocID="{4CA81AA7-B82D-42AD-AD4A-34CE90335B13}" presName="vert1" presStyleCnt="0"/>
      <dgm:spPr/>
    </dgm:pt>
    <dgm:pt modelId="{252E25FD-11F1-4D72-B5E8-426551993AD4}" type="pres">
      <dgm:prSet presAssocID="{E166A0FE-DA66-4BBD-AEDC-3F8B060A4761}" presName="thickLine" presStyleLbl="alignNode1" presStyleIdx="2" presStyleCnt="4"/>
      <dgm:spPr/>
    </dgm:pt>
    <dgm:pt modelId="{7BF1A41B-0ECF-4EA1-8E5A-F70488184339}" type="pres">
      <dgm:prSet presAssocID="{E166A0FE-DA66-4BBD-AEDC-3F8B060A4761}" presName="horz1" presStyleCnt="0"/>
      <dgm:spPr/>
    </dgm:pt>
    <dgm:pt modelId="{FBFEC204-0E80-4874-BDA1-31DF243B38B0}" type="pres">
      <dgm:prSet presAssocID="{E166A0FE-DA66-4BBD-AEDC-3F8B060A4761}" presName="tx1" presStyleLbl="revTx" presStyleIdx="2" presStyleCnt="4"/>
      <dgm:spPr/>
    </dgm:pt>
    <dgm:pt modelId="{F936514A-AA59-4E3E-850D-9CC2FC87A987}" type="pres">
      <dgm:prSet presAssocID="{E166A0FE-DA66-4BBD-AEDC-3F8B060A4761}" presName="vert1" presStyleCnt="0"/>
      <dgm:spPr/>
    </dgm:pt>
    <dgm:pt modelId="{1DA0A56C-5060-498F-A4DD-31AD5E736873}" type="pres">
      <dgm:prSet presAssocID="{3D3D0D2A-4E3C-401E-B6E4-F1FA51C24A4E}" presName="thickLine" presStyleLbl="alignNode1" presStyleIdx="3" presStyleCnt="4"/>
      <dgm:spPr/>
    </dgm:pt>
    <dgm:pt modelId="{1DF70802-36DA-46BE-9482-50B49627B2A5}" type="pres">
      <dgm:prSet presAssocID="{3D3D0D2A-4E3C-401E-B6E4-F1FA51C24A4E}" presName="horz1" presStyleCnt="0"/>
      <dgm:spPr/>
    </dgm:pt>
    <dgm:pt modelId="{3E2D5038-E828-4672-8A8E-C67045B27335}" type="pres">
      <dgm:prSet presAssocID="{3D3D0D2A-4E3C-401E-B6E4-F1FA51C24A4E}" presName="tx1" presStyleLbl="revTx" presStyleIdx="3" presStyleCnt="4"/>
      <dgm:spPr/>
    </dgm:pt>
    <dgm:pt modelId="{E89BA245-644C-400C-9E53-BBBCA9704EDE}" type="pres">
      <dgm:prSet presAssocID="{3D3D0D2A-4E3C-401E-B6E4-F1FA51C24A4E}" presName="vert1" presStyleCnt="0"/>
      <dgm:spPr/>
    </dgm:pt>
  </dgm:ptLst>
  <dgm:cxnLst>
    <dgm:cxn modelId="{F4D2D01F-3B82-42A6-984D-9A15FD59BB27}" srcId="{B9D97DC5-8048-439F-A0E3-5EDD0AD94CC4}" destId="{3D3D0D2A-4E3C-401E-B6E4-F1FA51C24A4E}" srcOrd="3" destOrd="0" parTransId="{E0BAFDA5-CD6F-4419-BD07-7EEBD8D7FB06}" sibTransId="{2FF7AD2A-AEBB-48F7-9BE1-D6A3091E11CB}"/>
    <dgm:cxn modelId="{0D585D69-2B0A-4190-B545-58ADE5FC9827}" srcId="{B9D97DC5-8048-439F-A0E3-5EDD0AD94CC4}" destId="{4CA81AA7-B82D-42AD-AD4A-34CE90335B13}" srcOrd="1" destOrd="0" parTransId="{1C057B08-9F19-41C3-B15E-03D627B103C8}" sibTransId="{7B5973D6-6646-47E0-92A5-06353148ACB5}"/>
    <dgm:cxn modelId="{C8331951-512A-4E61-8C72-AB0702DDE963}" type="presOf" srcId="{BE18A48C-2A3C-4CCD-9215-4D235BCD806C}" destId="{37780DA8-4FA2-4EE5-B4B6-BB0B67A5FDBB}" srcOrd="0" destOrd="0" presId="urn:microsoft.com/office/officeart/2008/layout/LinedList"/>
    <dgm:cxn modelId="{A6E59576-2364-4E1D-AE2C-AC570BA432D9}" type="presOf" srcId="{B9D97DC5-8048-439F-A0E3-5EDD0AD94CC4}" destId="{61F4D4CD-9712-48DB-BA36-768EE1814BAF}" srcOrd="0" destOrd="0" presId="urn:microsoft.com/office/officeart/2008/layout/LinedList"/>
    <dgm:cxn modelId="{60E50277-6344-461A-BE00-6BCACEA535B8}" srcId="{B9D97DC5-8048-439F-A0E3-5EDD0AD94CC4}" destId="{E166A0FE-DA66-4BBD-AEDC-3F8B060A4761}" srcOrd="2" destOrd="0" parTransId="{68AC87B3-5E0B-4AD4-89CB-827A7F169766}" sibTransId="{21DF92E6-074A-4F18-B4EA-B714DD553E04}"/>
    <dgm:cxn modelId="{D797E159-F651-476A-9D9A-A82B52248406}" srcId="{B9D97DC5-8048-439F-A0E3-5EDD0AD94CC4}" destId="{BE18A48C-2A3C-4CCD-9215-4D235BCD806C}" srcOrd="0" destOrd="0" parTransId="{C9C56105-A22C-444F-97BB-FC1388454043}" sibTransId="{ED5CDCBE-476C-405C-9A4E-D1AC62B9D105}"/>
    <dgm:cxn modelId="{DCC56A5A-07C4-4D14-9ACA-B0A2C65F33EB}" type="presOf" srcId="{3D3D0D2A-4E3C-401E-B6E4-F1FA51C24A4E}" destId="{3E2D5038-E828-4672-8A8E-C67045B27335}" srcOrd="0" destOrd="0" presId="urn:microsoft.com/office/officeart/2008/layout/LinedList"/>
    <dgm:cxn modelId="{EB73A8BA-AB24-4F74-8B87-4F270533B75A}" type="presOf" srcId="{E166A0FE-DA66-4BBD-AEDC-3F8B060A4761}" destId="{FBFEC204-0E80-4874-BDA1-31DF243B38B0}" srcOrd="0" destOrd="0" presId="urn:microsoft.com/office/officeart/2008/layout/LinedList"/>
    <dgm:cxn modelId="{318A01E5-9660-44D2-A47E-0780286318BE}" type="presOf" srcId="{4CA81AA7-B82D-42AD-AD4A-34CE90335B13}" destId="{AE5AF12E-723A-437C-98AF-5F0E55E1F33A}" srcOrd="0" destOrd="0" presId="urn:microsoft.com/office/officeart/2008/layout/LinedList"/>
    <dgm:cxn modelId="{44DD7326-7431-42E1-8F37-7A412C40B7CF}" type="presParOf" srcId="{61F4D4CD-9712-48DB-BA36-768EE1814BAF}" destId="{A397A299-648B-4597-9423-F894F8F2D0E1}" srcOrd="0" destOrd="0" presId="urn:microsoft.com/office/officeart/2008/layout/LinedList"/>
    <dgm:cxn modelId="{8AE330E3-AB91-43BD-BD1F-241D3A7C80EB}" type="presParOf" srcId="{61F4D4CD-9712-48DB-BA36-768EE1814BAF}" destId="{97B9376D-E1DC-4DA5-8446-FBE2BDFB4450}" srcOrd="1" destOrd="0" presId="urn:microsoft.com/office/officeart/2008/layout/LinedList"/>
    <dgm:cxn modelId="{3418F972-94A1-436F-84D6-959399D80D7D}" type="presParOf" srcId="{97B9376D-E1DC-4DA5-8446-FBE2BDFB4450}" destId="{37780DA8-4FA2-4EE5-B4B6-BB0B67A5FDBB}" srcOrd="0" destOrd="0" presId="urn:microsoft.com/office/officeart/2008/layout/LinedList"/>
    <dgm:cxn modelId="{54192F03-D491-48F1-954F-9041E6F570AA}" type="presParOf" srcId="{97B9376D-E1DC-4DA5-8446-FBE2BDFB4450}" destId="{9A3BBAAE-7BF0-4780-9267-9D4BFC3D618B}" srcOrd="1" destOrd="0" presId="urn:microsoft.com/office/officeart/2008/layout/LinedList"/>
    <dgm:cxn modelId="{90FFF42D-8E4A-4817-96ED-3078C6F98DF6}" type="presParOf" srcId="{61F4D4CD-9712-48DB-BA36-768EE1814BAF}" destId="{C391790D-6E79-485C-9E86-6C0434BCAF9F}" srcOrd="2" destOrd="0" presId="urn:microsoft.com/office/officeart/2008/layout/LinedList"/>
    <dgm:cxn modelId="{F0F21935-3D83-41E1-9D20-21E516A7AAAD}" type="presParOf" srcId="{61F4D4CD-9712-48DB-BA36-768EE1814BAF}" destId="{AAC4D32C-3C4D-4307-B0D4-79857CFB59F2}" srcOrd="3" destOrd="0" presId="urn:microsoft.com/office/officeart/2008/layout/LinedList"/>
    <dgm:cxn modelId="{0DD8683E-52E3-4741-8E6A-0454C108F428}" type="presParOf" srcId="{AAC4D32C-3C4D-4307-B0D4-79857CFB59F2}" destId="{AE5AF12E-723A-437C-98AF-5F0E55E1F33A}" srcOrd="0" destOrd="0" presId="urn:microsoft.com/office/officeart/2008/layout/LinedList"/>
    <dgm:cxn modelId="{C81CCFE9-DA5E-44D2-BBFB-D6EBF2949B0D}" type="presParOf" srcId="{AAC4D32C-3C4D-4307-B0D4-79857CFB59F2}" destId="{28E49465-A7BE-40F4-9555-C5D728B1B0B7}" srcOrd="1" destOrd="0" presId="urn:microsoft.com/office/officeart/2008/layout/LinedList"/>
    <dgm:cxn modelId="{4DED5DE0-A29F-45C3-B3B5-18BE9DD399D1}" type="presParOf" srcId="{61F4D4CD-9712-48DB-BA36-768EE1814BAF}" destId="{252E25FD-11F1-4D72-B5E8-426551993AD4}" srcOrd="4" destOrd="0" presId="urn:microsoft.com/office/officeart/2008/layout/LinedList"/>
    <dgm:cxn modelId="{8E5D0659-A2B2-454F-B7EE-B3B49D0EBEB2}" type="presParOf" srcId="{61F4D4CD-9712-48DB-BA36-768EE1814BAF}" destId="{7BF1A41B-0ECF-4EA1-8E5A-F70488184339}" srcOrd="5" destOrd="0" presId="urn:microsoft.com/office/officeart/2008/layout/LinedList"/>
    <dgm:cxn modelId="{45F6980F-F95A-4115-9970-0889AD8C1F13}" type="presParOf" srcId="{7BF1A41B-0ECF-4EA1-8E5A-F70488184339}" destId="{FBFEC204-0E80-4874-BDA1-31DF243B38B0}" srcOrd="0" destOrd="0" presId="urn:microsoft.com/office/officeart/2008/layout/LinedList"/>
    <dgm:cxn modelId="{B5635296-87DF-47E8-8B19-B694815A49C8}" type="presParOf" srcId="{7BF1A41B-0ECF-4EA1-8E5A-F70488184339}" destId="{F936514A-AA59-4E3E-850D-9CC2FC87A987}" srcOrd="1" destOrd="0" presId="urn:microsoft.com/office/officeart/2008/layout/LinedList"/>
    <dgm:cxn modelId="{8713AAC6-D4C0-408E-A0A5-6FC966B9EB6D}" type="presParOf" srcId="{61F4D4CD-9712-48DB-BA36-768EE1814BAF}" destId="{1DA0A56C-5060-498F-A4DD-31AD5E736873}" srcOrd="6" destOrd="0" presId="urn:microsoft.com/office/officeart/2008/layout/LinedList"/>
    <dgm:cxn modelId="{526274C7-D541-48C1-93FD-7031EB975492}" type="presParOf" srcId="{61F4D4CD-9712-48DB-BA36-768EE1814BAF}" destId="{1DF70802-36DA-46BE-9482-50B49627B2A5}" srcOrd="7" destOrd="0" presId="urn:microsoft.com/office/officeart/2008/layout/LinedList"/>
    <dgm:cxn modelId="{86589756-ACA6-4C7D-9625-9676476C85A0}" type="presParOf" srcId="{1DF70802-36DA-46BE-9482-50B49627B2A5}" destId="{3E2D5038-E828-4672-8A8E-C67045B27335}" srcOrd="0" destOrd="0" presId="urn:microsoft.com/office/officeart/2008/layout/LinedList"/>
    <dgm:cxn modelId="{99546D24-2AFE-45C8-87E5-2348F14DDB44}" type="presParOf" srcId="{1DF70802-36DA-46BE-9482-50B49627B2A5}" destId="{E89BA245-644C-400C-9E53-BBBCA9704ED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CE8192-97E6-462E-8634-A9DBCDCEFB51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D4833BF-4596-4368-8694-58D60B70464D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n-US" u="none"/>
            <a:t>*Inspections</a:t>
          </a:r>
        </a:p>
      </dgm:t>
    </dgm:pt>
    <dgm:pt modelId="{740AAB72-295E-49B2-B5A5-2991A17E93FE}" type="parTrans" cxnId="{629BBFEF-32BA-4E8C-A4A2-B168582EA040}">
      <dgm:prSet/>
      <dgm:spPr/>
      <dgm:t>
        <a:bodyPr/>
        <a:lstStyle/>
        <a:p>
          <a:endParaRPr lang="en-US"/>
        </a:p>
      </dgm:t>
    </dgm:pt>
    <dgm:pt modelId="{FFBD888E-765E-42C6-83C3-DF0FF074B148}" type="sibTrans" cxnId="{629BBFEF-32BA-4E8C-A4A2-B168582EA040}">
      <dgm:prSet/>
      <dgm:spPr/>
      <dgm:t>
        <a:bodyPr/>
        <a:lstStyle/>
        <a:p>
          <a:endParaRPr lang="en-US"/>
        </a:p>
      </dgm:t>
    </dgm:pt>
    <dgm:pt modelId="{D1310D46-6B98-4285-8C04-C830A1C8F6B6}">
      <dgm:prSet custT="1"/>
      <dgm:spPr/>
      <dgm:t>
        <a:bodyPr/>
        <a:lstStyle/>
        <a:p>
          <a:r>
            <a:rPr lang="en-US" sz="2000"/>
            <a:t>Production areas (Anywhere </a:t>
          </a:r>
          <a:r>
            <a:rPr lang="en-US" sz="2000" b="1"/>
            <a:t>feed</a:t>
          </a:r>
          <a:r>
            <a:rPr lang="en-US" sz="2000"/>
            <a:t> or </a:t>
          </a:r>
          <a:r>
            <a:rPr lang="en-US" sz="2000" b="1"/>
            <a:t>waste</a:t>
          </a:r>
          <a:r>
            <a:rPr lang="en-US" sz="2000"/>
            <a:t> is stored, or </a:t>
          </a:r>
          <a:r>
            <a:rPr lang="en-US" sz="2000" b="1"/>
            <a:t>animals</a:t>
          </a:r>
          <a:r>
            <a:rPr lang="en-US" sz="2000"/>
            <a:t> are housed)</a:t>
          </a:r>
        </a:p>
      </dgm:t>
    </dgm:pt>
    <dgm:pt modelId="{1551864A-B992-434F-BCEF-306684B9C402}" type="parTrans" cxnId="{B4006849-8391-4CA4-98B5-D98936A24E85}">
      <dgm:prSet/>
      <dgm:spPr/>
      <dgm:t>
        <a:bodyPr/>
        <a:lstStyle/>
        <a:p>
          <a:endParaRPr lang="en-US"/>
        </a:p>
      </dgm:t>
    </dgm:pt>
    <dgm:pt modelId="{D93FED4D-37CE-4C9A-A873-9256AF1C1267}" type="sibTrans" cxnId="{B4006849-8391-4CA4-98B5-D98936A24E85}">
      <dgm:prSet/>
      <dgm:spPr/>
      <dgm:t>
        <a:bodyPr/>
        <a:lstStyle/>
        <a:p>
          <a:endParaRPr lang="en-US"/>
        </a:p>
      </dgm:t>
    </dgm:pt>
    <dgm:pt modelId="{B8E5CA85-B407-49BB-A316-AD3BEC50B314}">
      <dgm:prSet custT="1"/>
      <dgm:spPr/>
      <dgm:t>
        <a:bodyPr/>
        <a:lstStyle/>
        <a:p>
          <a:r>
            <a:rPr lang="en-US" sz="2000"/>
            <a:t>Occurs on a consistent schedule ( LFO- every year, MFO- every 3 years, CSFO- every 7 years)</a:t>
          </a:r>
        </a:p>
      </dgm:t>
    </dgm:pt>
    <dgm:pt modelId="{07F41D52-54E7-4629-9876-47CFE2E36982}" type="parTrans" cxnId="{11F31346-A54F-4784-A63F-FC9AFFAE0042}">
      <dgm:prSet/>
      <dgm:spPr/>
      <dgm:t>
        <a:bodyPr/>
        <a:lstStyle/>
        <a:p>
          <a:endParaRPr lang="en-US"/>
        </a:p>
      </dgm:t>
    </dgm:pt>
    <dgm:pt modelId="{04A2E666-DE53-46ED-A608-BDC9C3854173}" type="sibTrans" cxnId="{11F31346-A54F-4784-A63F-FC9AFFAE0042}">
      <dgm:prSet/>
      <dgm:spPr/>
      <dgm:t>
        <a:bodyPr/>
        <a:lstStyle/>
        <a:p>
          <a:endParaRPr lang="en-US"/>
        </a:p>
      </dgm:t>
    </dgm:pt>
    <dgm:pt modelId="{877763F0-C8D9-43B7-B429-FFDF3D49F62B}">
      <dgm:prSet custT="1"/>
      <dgm:spPr/>
      <dgm:t>
        <a:bodyPr/>
        <a:lstStyle/>
        <a:p>
          <a:r>
            <a:rPr lang="en-US" sz="2000"/>
            <a:t>Initiated by an allegation via a complaint</a:t>
          </a:r>
        </a:p>
      </dgm:t>
    </dgm:pt>
    <dgm:pt modelId="{4A967A8E-6826-4847-A84C-062F071B2805}" type="parTrans" cxnId="{C71E99D8-FC0F-4961-A985-DADA70E6416C}">
      <dgm:prSet/>
      <dgm:spPr/>
      <dgm:t>
        <a:bodyPr/>
        <a:lstStyle/>
        <a:p>
          <a:endParaRPr lang="en-US"/>
        </a:p>
      </dgm:t>
    </dgm:pt>
    <dgm:pt modelId="{5E3ECFB0-E347-43DB-A050-F3E459E3BBA9}" type="sibTrans" cxnId="{C71E99D8-FC0F-4961-A985-DADA70E6416C}">
      <dgm:prSet/>
      <dgm:spPr/>
      <dgm:t>
        <a:bodyPr/>
        <a:lstStyle/>
        <a:p>
          <a:endParaRPr lang="en-US"/>
        </a:p>
      </dgm:t>
    </dgm:pt>
    <dgm:pt modelId="{6813B272-FDFD-46DF-B9C2-8A053DF6A48A}">
      <dgm:prSet custT="1"/>
      <dgm:spPr/>
      <dgm:t>
        <a:bodyPr/>
        <a:lstStyle/>
        <a:p>
          <a:r>
            <a:rPr lang="en-US" sz="2000"/>
            <a:t>Focused on assessing an allegation</a:t>
          </a:r>
        </a:p>
      </dgm:t>
    </dgm:pt>
    <dgm:pt modelId="{FA8EF2FF-9A5D-440C-BCF4-F5FB433AFACB}" type="parTrans" cxnId="{68F0A625-DF60-4D4E-B818-E33B2DEDDB37}">
      <dgm:prSet/>
      <dgm:spPr/>
      <dgm:t>
        <a:bodyPr/>
        <a:lstStyle/>
        <a:p>
          <a:endParaRPr lang="en-US"/>
        </a:p>
      </dgm:t>
    </dgm:pt>
    <dgm:pt modelId="{0776801C-E0C2-4DA5-80B5-D3666D6C8EC5}" type="sibTrans" cxnId="{68F0A625-DF60-4D4E-B818-E33B2DEDDB37}">
      <dgm:prSet/>
      <dgm:spPr/>
      <dgm:t>
        <a:bodyPr/>
        <a:lstStyle/>
        <a:p>
          <a:endParaRPr lang="en-US"/>
        </a:p>
      </dgm:t>
    </dgm:pt>
    <dgm:pt modelId="{FEF801ED-022C-4E32-9DFF-2BBADEB127F8}">
      <dgm:prSet custT="1"/>
      <dgm:spPr/>
      <dgm:t>
        <a:bodyPr/>
        <a:lstStyle/>
        <a:p>
          <a:r>
            <a:rPr lang="en-US" sz="2000"/>
            <a:t>NMP and records check</a:t>
          </a:r>
        </a:p>
      </dgm:t>
    </dgm:pt>
    <dgm:pt modelId="{F8081102-5A82-49D9-A631-42A5468ADFF1}" type="parTrans" cxnId="{B84AAF7E-3716-4980-B89A-2AC75B5DDF03}">
      <dgm:prSet/>
      <dgm:spPr/>
      <dgm:t>
        <a:bodyPr/>
        <a:lstStyle/>
        <a:p>
          <a:endParaRPr lang="en-US"/>
        </a:p>
      </dgm:t>
    </dgm:pt>
    <dgm:pt modelId="{42FF86A0-921F-432C-89A2-6D44C981BC6D}" type="sibTrans" cxnId="{B84AAF7E-3716-4980-B89A-2AC75B5DDF03}">
      <dgm:prSet/>
      <dgm:spPr/>
      <dgm:t>
        <a:bodyPr/>
        <a:lstStyle/>
        <a:p>
          <a:endParaRPr lang="en-US"/>
        </a:p>
      </dgm:t>
    </dgm:pt>
    <dgm:pt modelId="{F85D33D7-E4CC-4355-B106-72982E9B123B}">
      <dgm:prSet custT="1"/>
      <dgm:spPr/>
      <dgm:t>
        <a:bodyPr/>
        <a:lstStyle/>
        <a:p>
          <a:r>
            <a:rPr lang="en-US" sz="2000"/>
            <a:t>Broad in scope and intended to be comprehensive</a:t>
          </a:r>
        </a:p>
      </dgm:t>
    </dgm:pt>
    <dgm:pt modelId="{1DA9F9B7-FDE9-4820-B4CB-73F2C750E1E3}" type="parTrans" cxnId="{D1CE5274-9D67-427E-851C-A3CF0CB84B01}">
      <dgm:prSet/>
      <dgm:spPr/>
      <dgm:t>
        <a:bodyPr/>
        <a:lstStyle/>
        <a:p>
          <a:endParaRPr lang="en-US"/>
        </a:p>
      </dgm:t>
    </dgm:pt>
    <dgm:pt modelId="{907D2517-A053-4579-9DCB-22E4C9A07A89}" type="sibTrans" cxnId="{D1CE5274-9D67-427E-851C-A3CF0CB84B01}">
      <dgm:prSet/>
      <dgm:spPr/>
      <dgm:t>
        <a:bodyPr/>
        <a:lstStyle/>
        <a:p>
          <a:endParaRPr lang="en-US"/>
        </a:p>
      </dgm:t>
    </dgm:pt>
    <dgm:pt modelId="{A40D0484-2AFB-4321-ABB3-4840F96D1B28}">
      <dgm:prSet custT="1"/>
      <dgm:spPr/>
      <dgm:t>
        <a:bodyPr/>
        <a:lstStyle/>
        <a:p>
          <a:r>
            <a:rPr lang="en-US" sz="2000"/>
            <a:t>Narrow in scope</a:t>
          </a:r>
        </a:p>
      </dgm:t>
    </dgm:pt>
    <dgm:pt modelId="{86C0CE5C-E662-487C-87A0-F8B0ED5DD722}" type="parTrans" cxnId="{2F5FEE3E-CA71-47A6-A017-BEF1805D2B22}">
      <dgm:prSet/>
      <dgm:spPr/>
      <dgm:t>
        <a:bodyPr/>
        <a:lstStyle/>
        <a:p>
          <a:endParaRPr lang="en-US"/>
        </a:p>
      </dgm:t>
    </dgm:pt>
    <dgm:pt modelId="{A93C7673-34EA-48C6-A098-9D8EF3C125FC}" type="sibTrans" cxnId="{2F5FEE3E-CA71-47A6-A017-BEF1805D2B22}">
      <dgm:prSet/>
      <dgm:spPr/>
      <dgm:t>
        <a:bodyPr/>
        <a:lstStyle/>
        <a:p>
          <a:endParaRPr lang="en-US"/>
        </a:p>
      </dgm:t>
    </dgm:pt>
    <dgm:pt modelId="{36154775-E9E3-4BFE-BC82-45DDE3B04D19}">
      <dgm:prSet custT="1"/>
      <dgm:spPr/>
      <dgm:t>
        <a:bodyPr/>
        <a:lstStyle/>
        <a:p>
          <a:r>
            <a:rPr lang="en-US" sz="2000"/>
            <a:t>Field checks</a:t>
          </a:r>
        </a:p>
      </dgm:t>
    </dgm:pt>
    <dgm:pt modelId="{2EFF9F80-AC14-4838-ABB9-9EECA466EC73}" type="parTrans" cxnId="{CE11BF8E-B6E0-43CF-B492-4042862AD980}">
      <dgm:prSet/>
      <dgm:spPr/>
      <dgm:t>
        <a:bodyPr/>
        <a:lstStyle/>
        <a:p>
          <a:endParaRPr lang="en-US"/>
        </a:p>
      </dgm:t>
    </dgm:pt>
    <dgm:pt modelId="{15A7DCA6-FA11-4AE2-9AC3-2BD5344851E7}" type="sibTrans" cxnId="{CE11BF8E-B6E0-43CF-B492-4042862AD980}">
      <dgm:prSet/>
      <dgm:spPr/>
      <dgm:t>
        <a:bodyPr/>
        <a:lstStyle/>
        <a:p>
          <a:endParaRPr lang="en-US"/>
        </a:p>
      </dgm:t>
    </dgm:pt>
    <dgm:pt modelId="{CB57B155-2BAF-4A5B-98CD-9FF6CE368BA9}">
      <dgm:prSet/>
      <dgm:spPr/>
      <dgm:t>
        <a:bodyPr/>
        <a:lstStyle/>
        <a:p>
          <a:r>
            <a:rPr lang="en-US" u="none"/>
            <a:t>*Investigations</a:t>
          </a:r>
        </a:p>
      </dgm:t>
    </dgm:pt>
    <dgm:pt modelId="{6A42CAC4-7022-41D8-A9BE-348AF76705A3}" type="sibTrans" cxnId="{9DAB2A5D-6FFB-454D-BD9E-E092C7EA68DD}">
      <dgm:prSet/>
      <dgm:spPr/>
      <dgm:t>
        <a:bodyPr/>
        <a:lstStyle/>
        <a:p>
          <a:endParaRPr lang="en-US"/>
        </a:p>
      </dgm:t>
    </dgm:pt>
    <dgm:pt modelId="{2FD0E2C5-F167-4751-A55C-AC83D3B09EB7}" type="parTrans" cxnId="{9DAB2A5D-6FFB-454D-BD9E-E092C7EA68DD}">
      <dgm:prSet/>
      <dgm:spPr/>
      <dgm:t>
        <a:bodyPr/>
        <a:lstStyle/>
        <a:p>
          <a:endParaRPr lang="en-US"/>
        </a:p>
      </dgm:t>
    </dgm:pt>
    <dgm:pt modelId="{49C48BE8-9966-4BA4-A1EB-352F8EB862BB}" type="pres">
      <dgm:prSet presAssocID="{52CE8192-97E6-462E-8634-A9DBCDCEFB51}" presName="Name0" presStyleCnt="0">
        <dgm:presLayoutVars>
          <dgm:dir/>
          <dgm:animLvl val="lvl"/>
          <dgm:resizeHandles val="exact"/>
        </dgm:presLayoutVars>
      </dgm:prSet>
      <dgm:spPr/>
    </dgm:pt>
    <dgm:pt modelId="{A3E033DC-0658-4CA9-B2EA-EF9B146D473B}" type="pres">
      <dgm:prSet presAssocID="{DD4833BF-4596-4368-8694-58D60B70464D}" presName="linNode" presStyleCnt="0"/>
      <dgm:spPr/>
    </dgm:pt>
    <dgm:pt modelId="{B713DF36-4657-4367-871D-2FDA4553342A}" type="pres">
      <dgm:prSet presAssocID="{DD4833BF-4596-4368-8694-58D60B70464D}" presName="parentText" presStyleLbl="node1" presStyleIdx="0" presStyleCnt="2" custLinFactNeighborX="0" custLinFactNeighborY="789">
        <dgm:presLayoutVars>
          <dgm:chMax val="1"/>
          <dgm:bulletEnabled val="1"/>
        </dgm:presLayoutVars>
      </dgm:prSet>
      <dgm:spPr/>
    </dgm:pt>
    <dgm:pt modelId="{07C40D2A-A371-4865-8702-7F48FF1DB944}" type="pres">
      <dgm:prSet presAssocID="{DD4833BF-4596-4368-8694-58D60B70464D}" presName="descendantText" presStyleLbl="alignAccFollowNode1" presStyleIdx="0" presStyleCnt="2">
        <dgm:presLayoutVars>
          <dgm:bulletEnabled val="1"/>
        </dgm:presLayoutVars>
      </dgm:prSet>
      <dgm:spPr/>
    </dgm:pt>
    <dgm:pt modelId="{D8A296C2-52D0-4E52-BA1E-76460552A947}" type="pres">
      <dgm:prSet presAssocID="{FFBD888E-765E-42C6-83C3-DF0FF074B148}" presName="sp" presStyleCnt="0"/>
      <dgm:spPr/>
    </dgm:pt>
    <dgm:pt modelId="{1381EEAC-9CD7-4EF5-B329-88CAEAC76E57}" type="pres">
      <dgm:prSet presAssocID="{CB57B155-2BAF-4A5B-98CD-9FF6CE368BA9}" presName="linNode" presStyleCnt="0"/>
      <dgm:spPr/>
    </dgm:pt>
    <dgm:pt modelId="{61683CAA-130D-4183-9025-8AA989DCCBD2}" type="pres">
      <dgm:prSet presAssocID="{CB57B155-2BAF-4A5B-98CD-9FF6CE368BA9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576BF7B2-E256-48B3-B823-A6EF351DC82A}" type="pres">
      <dgm:prSet presAssocID="{CB57B155-2BAF-4A5B-98CD-9FF6CE368BA9}" presName="descendantText" presStyleLbl="alignAccFollowNode1" presStyleIdx="1" presStyleCnt="2" custLinFactNeighborY="-1015">
        <dgm:presLayoutVars>
          <dgm:bulletEnabled val="1"/>
        </dgm:presLayoutVars>
      </dgm:prSet>
      <dgm:spPr/>
    </dgm:pt>
  </dgm:ptLst>
  <dgm:cxnLst>
    <dgm:cxn modelId="{47422506-A28E-433E-AA4D-0E967FB62020}" type="presOf" srcId="{52CE8192-97E6-462E-8634-A9DBCDCEFB51}" destId="{49C48BE8-9966-4BA4-A1EB-352F8EB862BB}" srcOrd="0" destOrd="0" presId="urn:microsoft.com/office/officeart/2005/8/layout/vList5"/>
    <dgm:cxn modelId="{B77D3F14-5CA5-4B59-B1CB-847FE32A8501}" type="presOf" srcId="{F85D33D7-E4CC-4355-B106-72982E9B123B}" destId="{07C40D2A-A371-4865-8702-7F48FF1DB944}" srcOrd="0" destOrd="4" presId="urn:microsoft.com/office/officeart/2005/8/layout/vList5"/>
    <dgm:cxn modelId="{68F0A625-DF60-4D4E-B818-E33B2DEDDB37}" srcId="{CB57B155-2BAF-4A5B-98CD-9FF6CE368BA9}" destId="{6813B272-FDFD-46DF-B9C2-8A053DF6A48A}" srcOrd="1" destOrd="0" parTransId="{FA8EF2FF-9A5D-440C-BCF4-F5FB433AFACB}" sibTransId="{0776801C-E0C2-4DA5-80B5-D3666D6C8EC5}"/>
    <dgm:cxn modelId="{9F627929-1B89-46FE-9943-EC17B7F47DD2}" type="presOf" srcId="{FEF801ED-022C-4E32-9DFF-2BBADEB127F8}" destId="{07C40D2A-A371-4865-8702-7F48FF1DB944}" srcOrd="0" destOrd="1" presId="urn:microsoft.com/office/officeart/2005/8/layout/vList5"/>
    <dgm:cxn modelId="{2F5FEE3E-CA71-47A6-A017-BEF1805D2B22}" srcId="{CB57B155-2BAF-4A5B-98CD-9FF6CE368BA9}" destId="{A40D0484-2AFB-4321-ABB3-4840F96D1B28}" srcOrd="2" destOrd="0" parTransId="{86C0CE5C-E662-487C-87A0-F8B0ED5DD722}" sibTransId="{A93C7673-34EA-48C6-A098-9D8EF3C125FC}"/>
    <dgm:cxn modelId="{9DAB2A5D-6FFB-454D-BD9E-E092C7EA68DD}" srcId="{52CE8192-97E6-462E-8634-A9DBCDCEFB51}" destId="{CB57B155-2BAF-4A5B-98CD-9FF6CE368BA9}" srcOrd="1" destOrd="0" parTransId="{2FD0E2C5-F167-4751-A55C-AC83D3B09EB7}" sibTransId="{6A42CAC4-7022-41D8-A9BE-348AF76705A3}"/>
    <dgm:cxn modelId="{4A927C65-D452-48EF-877C-092C3FFC17C7}" type="presOf" srcId="{D1310D46-6B98-4285-8C04-C830A1C8F6B6}" destId="{07C40D2A-A371-4865-8702-7F48FF1DB944}" srcOrd="0" destOrd="0" presId="urn:microsoft.com/office/officeart/2005/8/layout/vList5"/>
    <dgm:cxn modelId="{11F31346-A54F-4784-A63F-FC9AFFAE0042}" srcId="{DD4833BF-4596-4368-8694-58D60B70464D}" destId="{B8E5CA85-B407-49BB-A316-AD3BEC50B314}" srcOrd="3" destOrd="0" parTransId="{07F41D52-54E7-4629-9876-47CFE2E36982}" sibTransId="{04A2E666-DE53-46ED-A608-BDC9C3854173}"/>
    <dgm:cxn modelId="{DB412647-3FD3-4D70-A28C-59ECA8458D8F}" type="presOf" srcId="{B8E5CA85-B407-49BB-A316-AD3BEC50B314}" destId="{07C40D2A-A371-4865-8702-7F48FF1DB944}" srcOrd="0" destOrd="3" presId="urn:microsoft.com/office/officeart/2005/8/layout/vList5"/>
    <dgm:cxn modelId="{B4006849-8391-4CA4-98B5-D98936A24E85}" srcId="{DD4833BF-4596-4368-8694-58D60B70464D}" destId="{D1310D46-6B98-4285-8C04-C830A1C8F6B6}" srcOrd="0" destOrd="0" parTransId="{1551864A-B992-434F-BCEF-306684B9C402}" sibTransId="{D93FED4D-37CE-4C9A-A873-9256AF1C1267}"/>
    <dgm:cxn modelId="{1FA1664D-C431-4B35-AEAD-2A0C4C34F1CC}" type="presOf" srcId="{36154775-E9E3-4BFE-BC82-45DDE3B04D19}" destId="{07C40D2A-A371-4865-8702-7F48FF1DB944}" srcOrd="0" destOrd="2" presId="urn:microsoft.com/office/officeart/2005/8/layout/vList5"/>
    <dgm:cxn modelId="{8798454F-1501-4CB6-8BEE-A5ACE65FB243}" type="presOf" srcId="{6813B272-FDFD-46DF-B9C2-8A053DF6A48A}" destId="{576BF7B2-E256-48B3-B823-A6EF351DC82A}" srcOrd="0" destOrd="1" presId="urn:microsoft.com/office/officeart/2005/8/layout/vList5"/>
    <dgm:cxn modelId="{D1CE5274-9D67-427E-851C-A3CF0CB84B01}" srcId="{DD4833BF-4596-4368-8694-58D60B70464D}" destId="{F85D33D7-E4CC-4355-B106-72982E9B123B}" srcOrd="4" destOrd="0" parTransId="{1DA9F9B7-FDE9-4820-B4CB-73F2C750E1E3}" sibTransId="{907D2517-A053-4579-9DCB-22E4C9A07A89}"/>
    <dgm:cxn modelId="{B84AAF7E-3716-4980-B89A-2AC75B5DDF03}" srcId="{DD4833BF-4596-4368-8694-58D60B70464D}" destId="{FEF801ED-022C-4E32-9DFF-2BBADEB127F8}" srcOrd="1" destOrd="0" parTransId="{F8081102-5A82-49D9-A631-42A5468ADFF1}" sibTransId="{42FF86A0-921F-432C-89A2-6D44C981BC6D}"/>
    <dgm:cxn modelId="{CE11BF8E-B6E0-43CF-B492-4042862AD980}" srcId="{DD4833BF-4596-4368-8694-58D60B70464D}" destId="{36154775-E9E3-4BFE-BC82-45DDE3B04D19}" srcOrd="2" destOrd="0" parTransId="{2EFF9F80-AC14-4838-ABB9-9EECA466EC73}" sibTransId="{15A7DCA6-FA11-4AE2-9AC3-2BD5344851E7}"/>
    <dgm:cxn modelId="{1A83BA94-7591-4409-AB30-CD002CCAAADB}" type="presOf" srcId="{DD4833BF-4596-4368-8694-58D60B70464D}" destId="{B713DF36-4657-4367-871D-2FDA4553342A}" srcOrd="0" destOrd="0" presId="urn:microsoft.com/office/officeart/2005/8/layout/vList5"/>
    <dgm:cxn modelId="{E5674796-9830-41B4-81DF-D9AAB9036420}" type="presOf" srcId="{CB57B155-2BAF-4A5B-98CD-9FF6CE368BA9}" destId="{61683CAA-130D-4183-9025-8AA989DCCBD2}" srcOrd="0" destOrd="0" presId="urn:microsoft.com/office/officeart/2005/8/layout/vList5"/>
    <dgm:cxn modelId="{D9C07FAF-3046-4C2B-9CE5-52E942F95165}" type="presOf" srcId="{877763F0-C8D9-43B7-B429-FFDF3D49F62B}" destId="{576BF7B2-E256-48B3-B823-A6EF351DC82A}" srcOrd="0" destOrd="0" presId="urn:microsoft.com/office/officeart/2005/8/layout/vList5"/>
    <dgm:cxn modelId="{9D56EECF-8305-45BB-ACD9-3E26708E07E3}" type="presOf" srcId="{A40D0484-2AFB-4321-ABB3-4840F96D1B28}" destId="{576BF7B2-E256-48B3-B823-A6EF351DC82A}" srcOrd="0" destOrd="2" presId="urn:microsoft.com/office/officeart/2005/8/layout/vList5"/>
    <dgm:cxn modelId="{C71E99D8-FC0F-4961-A985-DADA70E6416C}" srcId="{CB57B155-2BAF-4A5B-98CD-9FF6CE368BA9}" destId="{877763F0-C8D9-43B7-B429-FFDF3D49F62B}" srcOrd="0" destOrd="0" parTransId="{4A967A8E-6826-4847-A84C-062F071B2805}" sibTransId="{5E3ECFB0-E347-43DB-A050-F3E459E3BBA9}"/>
    <dgm:cxn modelId="{629BBFEF-32BA-4E8C-A4A2-B168582EA040}" srcId="{52CE8192-97E6-462E-8634-A9DBCDCEFB51}" destId="{DD4833BF-4596-4368-8694-58D60B70464D}" srcOrd="0" destOrd="0" parTransId="{740AAB72-295E-49B2-B5A5-2991A17E93FE}" sibTransId="{FFBD888E-765E-42C6-83C3-DF0FF074B148}"/>
    <dgm:cxn modelId="{7ACD7120-0AFE-49F8-A3D6-3153EE50DB46}" type="presParOf" srcId="{49C48BE8-9966-4BA4-A1EB-352F8EB862BB}" destId="{A3E033DC-0658-4CA9-B2EA-EF9B146D473B}" srcOrd="0" destOrd="0" presId="urn:microsoft.com/office/officeart/2005/8/layout/vList5"/>
    <dgm:cxn modelId="{F996CE07-F134-431E-8720-E7F421FC44DF}" type="presParOf" srcId="{A3E033DC-0658-4CA9-B2EA-EF9B146D473B}" destId="{B713DF36-4657-4367-871D-2FDA4553342A}" srcOrd="0" destOrd="0" presId="urn:microsoft.com/office/officeart/2005/8/layout/vList5"/>
    <dgm:cxn modelId="{48B88686-D311-45BA-B839-2CB2802F5E1A}" type="presParOf" srcId="{A3E033DC-0658-4CA9-B2EA-EF9B146D473B}" destId="{07C40D2A-A371-4865-8702-7F48FF1DB944}" srcOrd="1" destOrd="0" presId="urn:microsoft.com/office/officeart/2005/8/layout/vList5"/>
    <dgm:cxn modelId="{77886928-AB57-4B11-9904-33B8327A1541}" type="presParOf" srcId="{49C48BE8-9966-4BA4-A1EB-352F8EB862BB}" destId="{D8A296C2-52D0-4E52-BA1E-76460552A947}" srcOrd="1" destOrd="0" presId="urn:microsoft.com/office/officeart/2005/8/layout/vList5"/>
    <dgm:cxn modelId="{F631595D-384E-4748-A28C-7C46A44C99DA}" type="presParOf" srcId="{49C48BE8-9966-4BA4-A1EB-352F8EB862BB}" destId="{1381EEAC-9CD7-4EF5-B329-88CAEAC76E57}" srcOrd="2" destOrd="0" presId="urn:microsoft.com/office/officeart/2005/8/layout/vList5"/>
    <dgm:cxn modelId="{AA366DB5-1662-43B1-B346-65640E1E7ADB}" type="presParOf" srcId="{1381EEAC-9CD7-4EF5-B329-88CAEAC76E57}" destId="{61683CAA-130D-4183-9025-8AA989DCCBD2}" srcOrd="0" destOrd="0" presId="urn:microsoft.com/office/officeart/2005/8/layout/vList5"/>
    <dgm:cxn modelId="{1BC9E71B-11B7-43AA-A9A4-12C469F338A1}" type="presParOf" srcId="{1381EEAC-9CD7-4EF5-B329-88CAEAC76E57}" destId="{576BF7B2-E256-48B3-B823-A6EF351DC82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CE8192-97E6-462E-8634-A9DBCDCEFB51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B6B80C8-0AE4-49BB-B12B-AEA6AD927C0F}">
      <dgm:prSet/>
      <dgm:spPr/>
      <dgm:t>
        <a:bodyPr/>
        <a:lstStyle/>
        <a:p>
          <a:r>
            <a:rPr lang="en-US" u="none"/>
            <a:t>*Enforcement/ Programmatic follow-up (EFU/PFU)</a:t>
          </a:r>
        </a:p>
      </dgm:t>
    </dgm:pt>
    <dgm:pt modelId="{FB63B1BD-EDDA-4C79-BEE2-031FDBB3C677}" type="parTrans" cxnId="{FB1FC680-9A96-4BA7-971D-205A737AB706}">
      <dgm:prSet/>
      <dgm:spPr/>
      <dgm:t>
        <a:bodyPr/>
        <a:lstStyle/>
        <a:p>
          <a:endParaRPr lang="en-US"/>
        </a:p>
      </dgm:t>
    </dgm:pt>
    <dgm:pt modelId="{A60E9D91-E28B-417F-86CD-0D0D79DABDF5}" type="sibTrans" cxnId="{FB1FC680-9A96-4BA7-971D-205A737AB706}">
      <dgm:prSet/>
      <dgm:spPr/>
      <dgm:t>
        <a:bodyPr/>
        <a:lstStyle/>
        <a:p>
          <a:endParaRPr lang="en-US"/>
        </a:p>
      </dgm:t>
    </dgm:pt>
    <dgm:pt modelId="{D11BC126-9281-4908-AADB-639404DF60D3}">
      <dgm:prSet custT="1"/>
      <dgm:spPr/>
      <dgm:t>
        <a:bodyPr/>
        <a:lstStyle/>
        <a:p>
          <a:r>
            <a:rPr lang="en-US" sz="2000"/>
            <a:t>Intended to follow-up on a previous concern</a:t>
          </a:r>
        </a:p>
      </dgm:t>
    </dgm:pt>
    <dgm:pt modelId="{70549A94-A3C9-43FE-9404-41DD6C467ECF}" type="parTrans" cxnId="{34365F65-ED01-4FAC-8228-233D4C3FCA13}">
      <dgm:prSet/>
      <dgm:spPr/>
      <dgm:t>
        <a:bodyPr/>
        <a:lstStyle/>
        <a:p>
          <a:endParaRPr lang="en-US"/>
        </a:p>
      </dgm:t>
    </dgm:pt>
    <dgm:pt modelId="{37489329-9E37-4D2A-9903-9B2AF16583B7}" type="sibTrans" cxnId="{34365F65-ED01-4FAC-8228-233D4C3FCA13}">
      <dgm:prSet/>
      <dgm:spPr/>
      <dgm:t>
        <a:bodyPr/>
        <a:lstStyle/>
        <a:p>
          <a:endParaRPr lang="en-US"/>
        </a:p>
      </dgm:t>
    </dgm:pt>
    <dgm:pt modelId="{CF44AE1F-8E5A-4F38-AB6B-E5591E4CD442}">
      <dgm:prSet custT="1"/>
      <dgm:spPr/>
      <dgm:t>
        <a:bodyPr/>
        <a:lstStyle/>
        <a:p>
          <a:r>
            <a:rPr lang="en-US" sz="2000"/>
            <a:t>Narrow in scope</a:t>
          </a:r>
        </a:p>
      </dgm:t>
    </dgm:pt>
    <dgm:pt modelId="{C5B2E7C6-8A9C-4DED-8721-F1E654016F65}" type="parTrans" cxnId="{E19C90EA-7787-4637-8075-A5D5134B3D45}">
      <dgm:prSet/>
      <dgm:spPr/>
      <dgm:t>
        <a:bodyPr/>
        <a:lstStyle/>
        <a:p>
          <a:endParaRPr lang="en-US"/>
        </a:p>
      </dgm:t>
    </dgm:pt>
    <dgm:pt modelId="{EEC6B7B8-0D4F-46DF-965D-923360716F3A}" type="sibTrans" cxnId="{E19C90EA-7787-4637-8075-A5D5134B3D45}">
      <dgm:prSet/>
      <dgm:spPr/>
      <dgm:t>
        <a:bodyPr/>
        <a:lstStyle/>
        <a:p>
          <a:endParaRPr lang="en-US"/>
        </a:p>
      </dgm:t>
    </dgm:pt>
    <dgm:pt modelId="{60A0A437-A76B-4DDB-A9DC-348D5A63D152}">
      <dgm:prSet custT="1"/>
      <dgm:spPr/>
      <dgm:t>
        <a:bodyPr/>
        <a:lstStyle/>
        <a:p>
          <a:r>
            <a:rPr lang="en-US" sz="2000"/>
            <a:t>May be conducted in combination with other visits</a:t>
          </a:r>
        </a:p>
      </dgm:t>
    </dgm:pt>
    <dgm:pt modelId="{97994B84-85CA-4FE9-80CC-6A1E7F51A960}" type="parTrans" cxnId="{2F1830AF-1AC7-4A59-BBB7-ED53D9A35DB9}">
      <dgm:prSet/>
      <dgm:spPr/>
      <dgm:t>
        <a:bodyPr/>
        <a:lstStyle/>
        <a:p>
          <a:endParaRPr lang="en-US"/>
        </a:p>
      </dgm:t>
    </dgm:pt>
    <dgm:pt modelId="{E9A60151-A857-443C-AC10-D896C0002929}" type="sibTrans" cxnId="{2F1830AF-1AC7-4A59-BBB7-ED53D9A35DB9}">
      <dgm:prSet/>
      <dgm:spPr/>
      <dgm:t>
        <a:bodyPr/>
        <a:lstStyle/>
        <a:p>
          <a:endParaRPr lang="en-US"/>
        </a:p>
      </dgm:t>
    </dgm:pt>
    <dgm:pt modelId="{5D4F93AA-7CE9-438C-A6A5-3B7A308D18F9}">
      <dgm:prSet/>
      <dgm:spPr/>
      <dgm:t>
        <a:bodyPr/>
        <a:lstStyle/>
        <a:p>
          <a:r>
            <a:rPr lang="en-US"/>
            <a:t>Joint CAFO visits</a:t>
          </a:r>
        </a:p>
      </dgm:t>
    </dgm:pt>
    <dgm:pt modelId="{99B92D50-7B11-4E42-90EE-D5C3BF62302F}" type="parTrans" cxnId="{489EFEEC-DDFA-4CB6-ABE5-09663845692A}">
      <dgm:prSet/>
      <dgm:spPr/>
      <dgm:t>
        <a:bodyPr/>
        <a:lstStyle/>
        <a:p>
          <a:endParaRPr lang="en-US"/>
        </a:p>
      </dgm:t>
    </dgm:pt>
    <dgm:pt modelId="{6641EB72-A7C4-487C-B30F-6F4714BC5719}" type="sibTrans" cxnId="{489EFEEC-DDFA-4CB6-ABE5-09663845692A}">
      <dgm:prSet/>
      <dgm:spPr/>
      <dgm:t>
        <a:bodyPr/>
        <a:lstStyle/>
        <a:p>
          <a:endParaRPr lang="en-US"/>
        </a:p>
      </dgm:t>
    </dgm:pt>
    <dgm:pt modelId="{C1BA065E-15EB-40A4-812E-72B825491BC6}">
      <dgm:prSet custT="1"/>
      <dgm:spPr/>
      <dgm:t>
        <a:bodyPr/>
        <a:lstStyle/>
        <a:p>
          <a:r>
            <a:rPr lang="en-US" sz="2000"/>
            <a:t>Joint visits with both the Agency of Natural Resources and the Agency of Agriculture</a:t>
          </a:r>
        </a:p>
      </dgm:t>
    </dgm:pt>
    <dgm:pt modelId="{3BA3B517-D36B-491A-88DA-65539C240B8C}" type="parTrans" cxnId="{108AB046-94DC-49AD-9EFE-F5C5CB9B5F2B}">
      <dgm:prSet/>
      <dgm:spPr/>
      <dgm:t>
        <a:bodyPr/>
        <a:lstStyle/>
        <a:p>
          <a:endParaRPr lang="en-US"/>
        </a:p>
      </dgm:t>
    </dgm:pt>
    <dgm:pt modelId="{F7F222FD-1AA0-4A65-B428-7299A4B485D4}" type="sibTrans" cxnId="{108AB046-94DC-49AD-9EFE-F5C5CB9B5F2B}">
      <dgm:prSet/>
      <dgm:spPr/>
      <dgm:t>
        <a:bodyPr/>
        <a:lstStyle/>
        <a:p>
          <a:endParaRPr lang="en-US"/>
        </a:p>
      </dgm:t>
    </dgm:pt>
    <dgm:pt modelId="{6DF2615F-1EED-48E0-AE56-AB66BBFC25B6}">
      <dgm:prSet custT="1"/>
      <dgm:spPr/>
      <dgm:t>
        <a:bodyPr/>
        <a:lstStyle/>
        <a:p>
          <a:pPr rtl="0"/>
          <a:r>
            <a:rPr lang="en-US" sz="2000"/>
            <a:t>ANR will be the lead on these visits</a:t>
          </a:r>
        </a:p>
      </dgm:t>
    </dgm:pt>
    <dgm:pt modelId="{5FDA84CF-69FF-46A7-926F-78FB253B0B1F}" type="parTrans" cxnId="{6A5B52C0-8CF3-430E-AF0D-4DB5FA6CAEBC}">
      <dgm:prSet/>
      <dgm:spPr/>
      <dgm:t>
        <a:bodyPr/>
        <a:lstStyle/>
        <a:p>
          <a:endParaRPr lang="en-US"/>
        </a:p>
      </dgm:t>
    </dgm:pt>
    <dgm:pt modelId="{D5750895-8FDC-4604-A41C-4A01986E0FA8}" type="sibTrans" cxnId="{6A5B52C0-8CF3-430E-AF0D-4DB5FA6CAEBC}">
      <dgm:prSet/>
      <dgm:spPr/>
      <dgm:t>
        <a:bodyPr/>
        <a:lstStyle/>
        <a:p>
          <a:endParaRPr lang="en-US"/>
        </a:p>
      </dgm:t>
    </dgm:pt>
    <dgm:pt modelId="{49C48BE8-9966-4BA4-A1EB-352F8EB862BB}" type="pres">
      <dgm:prSet presAssocID="{52CE8192-97E6-462E-8634-A9DBCDCEFB51}" presName="Name0" presStyleCnt="0">
        <dgm:presLayoutVars>
          <dgm:dir/>
          <dgm:animLvl val="lvl"/>
          <dgm:resizeHandles val="exact"/>
        </dgm:presLayoutVars>
      </dgm:prSet>
      <dgm:spPr/>
    </dgm:pt>
    <dgm:pt modelId="{FD7FEE9B-9386-47C8-8E11-853CA674A1EA}" type="pres">
      <dgm:prSet presAssocID="{FB6B80C8-0AE4-49BB-B12B-AEA6AD927C0F}" presName="linNode" presStyleCnt="0"/>
      <dgm:spPr/>
    </dgm:pt>
    <dgm:pt modelId="{BBBD747A-D854-4B71-8CC9-D0C19FD2583A}" type="pres">
      <dgm:prSet presAssocID="{FB6B80C8-0AE4-49BB-B12B-AEA6AD927C0F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40501C4-9C9D-4E04-8234-B8EB2D567258}" type="pres">
      <dgm:prSet presAssocID="{FB6B80C8-0AE4-49BB-B12B-AEA6AD927C0F}" presName="descendantText" presStyleLbl="alignAccFollowNode1" presStyleIdx="0" presStyleCnt="2">
        <dgm:presLayoutVars>
          <dgm:bulletEnabled val="1"/>
        </dgm:presLayoutVars>
      </dgm:prSet>
      <dgm:spPr/>
    </dgm:pt>
    <dgm:pt modelId="{A026C22E-2742-407B-B283-63B161764299}" type="pres">
      <dgm:prSet presAssocID="{A60E9D91-E28B-417F-86CD-0D0D79DABDF5}" presName="sp" presStyleCnt="0"/>
      <dgm:spPr/>
    </dgm:pt>
    <dgm:pt modelId="{3E5543D3-1708-4F72-8FB1-F0477CEB2AD2}" type="pres">
      <dgm:prSet presAssocID="{5D4F93AA-7CE9-438C-A6A5-3B7A308D18F9}" presName="linNode" presStyleCnt="0"/>
      <dgm:spPr/>
    </dgm:pt>
    <dgm:pt modelId="{ACCDACE1-B049-4D39-9CAD-9CF50BC245BE}" type="pres">
      <dgm:prSet presAssocID="{5D4F93AA-7CE9-438C-A6A5-3B7A308D18F9}" presName="parentText" presStyleLbl="node1" presStyleIdx="1" presStyleCnt="2" custLinFactNeighborX="0" custLinFactNeighborY="208">
        <dgm:presLayoutVars>
          <dgm:chMax val="1"/>
          <dgm:bulletEnabled val="1"/>
        </dgm:presLayoutVars>
      </dgm:prSet>
      <dgm:spPr/>
    </dgm:pt>
    <dgm:pt modelId="{604AEEF1-F9A3-413E-8EB5-584FFE454D7C}" type="pres">
      <dgm:prSet presAssocID="{5D4F93AA-7CE9-438C-A6A5-3B7A308D18F9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47422506-A28E-433E-AA4D-0E967FB62020}" type="presOf" srcId="{52CE8192-97E6-462E-8634-A9DBCDCEFB51}" destId="{49C48BE8-9966-4BA4-A1EB-352F8EB862BB}" srcOrd="0" destOrd="0" presId="urn:microsoft.com/office/officeart/2005/8/layout/vList5"/>
    <dgm:cxn modelId="{0C20890E-EE6E-48D3-828A-DC991D891B18}" type="presOf" srcId="{CF44AE1F-8E5A-4F38-AB6B-E5591E4CD442}" destId="{340501C4-9C9D-4E04-8234-B8EB2D567258}" srcOrd="0" destOrd="1" presId="urn:microsoft.com/office/officeart/2005/8/layout/vList5"/>
    <dgm:cxn modelId="{DA26D218-D1CA-4109-AE96-5E5324EB0CFD}" type="presOf" srcId="{C1BA065E-15EB-40A4-812E-72B825491BC6}" destId="{604AEEF1-F9A3-413E-8EB5-584FFE454D7C}" srcOrd="0" destOrd="0" presId="urn:microsoft.com/office/officeart/2005/8/layout/vList5"/>
    <dgm:cxn modelId="{76E25522-1809-4BF2-A870-0F76FFC5402B}" type="presOf" srcId="{6DF2615F-1EED-48E0-AE56-AB66BBFC25B6}" destId="{604AEEF1-F9A3-413E-8EB5-584FFE454D7C}" srcOrd="0" destOrd="1" presId="urn:microsoft.com/office/officeart/2005/8/layout/vList5"/>
    <dgm:cxn modelId="{34365F65-ED01-4FAC-8228-233D4C3FCA13}" srcId="{FB6B80C8-0AE4-49BB-B12B-AEA6AD927C0F}" destId="{D11BC126-9281-4908-AADB-639404DF60D3}" srcOrd="0" destOrd="0" parTransId="{70549A94-A3C9-43FE-9404-41DD6C467ECF}" sibTransId="{37489329-9E37-4D2A-9903-9B2AF16583B7}"/>
    <dgm:cxn modelId="{108AB046-94DC-49AD-9EFE-F5C5CB9B5F2B}" srcId="{5D4F93AA-7CE9-438C-A6A5-3B7A308D18F9}" destId="{C1BA065E-15EB-40A4-812E-72B825491BC6}" srcOrd="0" destOrd="0" parTransId="{3BA3B517-D36B-491A-88DA-65539C240B8C}" sibTransId="{F7F222FD-1AA0-4A65-B428-7299A4B485D4}"/>
    <dgm:cxn modelId="{1E65B24A-0AC8-4659-B15F-6A395590DE70}" type="presOf" srcId="{60A0A437-A76B-4DDB-A9DC-348D5A63D152}" destId="{340501C4-9C9D-4E04-8234-B8EB2D567258}" srcOrd="0" destOrd="2" presId="urn:microsoft.com/office/officeart/2005/8/layout/vList5"/>
    <dgm:cxn modelId="{FB1FC680-9A96-4BA7-971D-205A737AB706}" srcId="{52CE8192-97E6-462E-8634-A9DBCDCEFB51}" destId="{FB6B80C8-0AE4-49BB-B12B-AEA6AD927C0F}" srcOrd="0" destOrd="0" parTransId="{FB63B1BD-EDDA-4C79-BEE2-031FDBB3C677}" sibTransId="{A60E9D91-E28B-417F-86CD-0D0D79DABDF5}"/>
    <dgm:cxn modelId="{7D6B7A87-56FA-407C-9A28-826CAA1CFE75}" type="presOf" srcId="{5D4F93AA-7CE9-438C-A6A5-3B7A308D18F9}" destId="{ACCDACE1-B049-4D39-9CAD-9CF50BC245BE}" srcOrd="0" destOrd="0" presId="urn:microsoft.com/office/officeart/2005/8/layout/vList5"/>
    <dgm:cxn modelId="{2F1830AF-1AC7-4A59-BBB7-ED53D9A35DB9}" srcId="{FB6B80C8-0AE4-49BB-B12B-AEA6AD927C0F}" destId="{60A0A437-A76B-4DDB-A9DC-348D5A63D152}" srcOrd="2" destOrd="0" parTransId="{97994B84-85CA-4FE9-80CC-6A1E7F51A960}" sibTransId="{E9A60151-A857-443C-AC10-D896C0002929}"/>
    <dgm:cxn modelId="{C82117B9-1B9B-4FB1-B5D0-4FE5784855C3}" type="presOf" srcId="{FB6B80C8-0AE4-49BB-B12B-AEA6AD927C0F}" destId="{BBBD747A-D854-4B71-8CC9-D0C19FD2583A}" srcOrd="0" destOrd="0" presId="urn:microsoft.com/office/officeart/2005/8/layout/vList5"/>
    <dgm:cxn modelId="{6A5B52C0-8CF3-430E-AF0D-4DB5FA6CAEBC}" srcId="{5D4F93AA-7CE9-438C-A6A5-3B7A308D18F9}" destId="{6DF2615F-1EED-48E0-AE56-AB66BBFC25B6}" srcOrd="1" destOrd="0" parTransId="{5FDA84CF-69FF-46A7-926F-78FB253B0B1F}" sibTransId="{D5750895-8FDC-4604-A41C-4A01986E0FA8}"/>
    <dgm:cxn modelId="{E19C90EA-7787-4637-8075-A5D5134B3D45}" srcId="{FB6B80C8-0AE4-49BB-B12B-AEA6AD927C0F}" destId="{CF44AE1F-8E5A-4F38-AB6B-E5591E4CD442}" srcOrd="1" destOrd="0" parTransId="{C5B2E7C6-8A9C-4DED-8721-F1E654016F65}" sibTransId="{EEC6B7B8-0D4F-46DF-965D-923360716F3A}"/>
    <dgm:cxn modelId="{489EFEEC-DDFA-4CB6-ABE5-09663845692A}" srcId="{52CE8192-97E6-462E-8634-A9DBCDCEFB51}" destId="{5D4F93AA-7CE9-438C-A6A5-3B7A308D18F9}" srcOrd="1" destOrd="0" parTransId="{99B92D50-7B11-4E42-90EE-D5C3BF62302F}" sibTransId="{6641EB72-A7C4-487C-B30F-6F4714BC5719}"/>
    <dgm:cxn modelId="{DB4AEBF0-1140-4122-BC94-42CF1A9DA5CC}" type="presOf" srcId="{D11BC126-9281-4908-AADB-639404DF60D3}" destId="{340501C4-9C9D-4E04-8234-B8EB2D567258}" srcOrd="0" destOrd="0" presId="urn:microsoft.com/office/officeart/2005/8/layout/vList5"/>
    <dgm:cxn modelId="{B69344C8-63D4-48AB-8CE7-75553B9B2E08}" type="presParOf" srcId="{49C48BE8-9966-4BA4-A1EB-352F8EB862BB}" destId="{FD7FEE9B-9386-47C8-8E11-853CA674A1EA}" srcOrd="0" destOrd="0" presId="urn:microsoft.com/office/officeart/2005/8/layout/vList5"/>
    <dgm:cxn modelId="{7761FC70-5517-41C9-893A-766BF043D5AB}" type="presParOf" srcId="{FD7FEE9B-9386-47C8-8E11-853CA674A1EA}" destId="{BBBD747A-D854-4B71-8CC9-D0C19FD2583A}" srcOrd="0" destOrd="0" presId="urn:microsoft.com/office/officeart/2005/8/layout/vList5"/>
    <dgm:cxn modelId="{2E93F254-7CD1-4835-A4F5-C29444813530}" type="presParOf" srcId="{FD7FEE9B-9386-47C8-8E11-853CA674A1EA}" destId="{340501C4-9C9D-4E04-8234-B8EB2D567258}" srcOrd="1" destOrd="0" presId="urn:microsoft.com/office/officeart/2005/8/layout/vList5"/>
    <dgm:cxn modelId="{A4B954BD-C7B0-4A8E-BEED-F35FE0F393D6}" type="presParOf" srcId="{49C48BE8-9966-4BA4-A1EB-352F8EB862BB}" destId="{A026C22E-2742-407B-B283-63B161764299}" srcOrd="1" destOrd="0" presId="urn:microsoft.com/office/officeart/2005/8/layout/vList5"/>
    <dgm:cxn modelId="{ABF88632-6D98-45D0-AC38-7355828ECA1F}" type="presParOf" srcId="{49C48BE8-9966-4BA4-A1EB-352F8EB862BB}" destId="{3E5543D3-1708-4F72-8FB1-F0477CEB2AD2}" srcOrd="2" destOrd="0" presId="urn:microsoft.com/office/officeart/2005/8/layout/vList5"/>
    <dgm:cxn modelId="{4A4E282F-3826-4498-ACBD-DF9498ABEFFF}" type="presParOf" srcId="{3E5543D3-1708-4F72-8FB1-F0477CEB2AD2}" destId="{ACCDACE1-B049-4D39-9CAD-9CF50BC245BE}" srcOrd="0" destOrd="0" presId="urn:microsoft.com/office/officeart/2005/8/layout/vList5"/>
    <dgm:cxn modelId="{90F8F2B5-2665-49BF-A0FD-A7D25030E231}" type="presParOf" srcId="{3E5543D3-1708-4F72-8FB1-F0477CEB2AD2}" destId="{604AEEF1-F9A3-413E-8EB5-584FFE454D7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7D7EDF-0E7A-4A5C-B29C-6D34F948123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52B88D-45D8-4819-B891-CA76FA224836}">
      <dgm:prSet/>
      <dgm:spPr/>
      <dgm:t>
        <a:bodyPr/>
        <a:lstStyle/>
        <a:p>
          <a:r>
            <a:rPr lang="en-US"/>
            <a:t>Communication (email, phone, text, or a via TSP) and acknowledgement by the farm that a visit is required; sometimes </a:t>
          </a:r>
          <a:r>
            <a:rPr lang="en-US" u="sng"/>
            <a:t>multiple visit types </a:t>
          </a:r>
          <a:r>
            <a:rPr lang="en-US"/>
            <a:t>are needed</a:t>
          </a:r>
        </a:p>
      </dgm:t>
    </dgm:pt>
    <dgm:pt modelId="{0E71E9E1-AD4B-4901-9D47-347E34AC812F}" type="parTrans" cxnId="{8A375C19-1381-4C17-8894-A4271087E90B}">
      <dgm:prSet/>
      <dgm:spPr/>
      <dgm:t>
        <a:bodyPr/>
        <a:lstStyle/>
        <a:p>
          <a:endParaRPr lang="en-US"/>
        </a:p>
      </dgm:t>
    </dgm:pt>
    <dgm:pt modelId="{532619D8-FA23-478F-AF92-0E88614A4E20}" type="sibTrans" cxnId="{8A375C19-1381-4C17-8894-A4271087E90B}">
      <dgm:prSet/>
      <dgm:spPr/>
      <dgm:t>
        <a:bodyPr/>
        <a:lstStyle/>
        <a:p>
          <a:endParaRPr lang="en-US"/>
        </a:p>
      </dgm:t>
    </dgm:pt>
    <dgm:pt modelId="{1E1011A4-258C-4F66-9797-83C92D82974C}">
      <dgm:prSet/>
      <dgm:spPr/>
      <dgm:t>
        <a:bodyPr/>
        <a:lstStyle/>
        <a:p>
          <a:r>
            <a:rPr lang="en-US"/>
            <a:t>Communication to the farm about information that will likely be needed (checklist available)</a:t>
          </a:r>
        </a:p>
      </dgm:t>
    </dgm:pt>
    <dgm:pt modelId="{F9147B9B-3ECC-4890-88DF-87AF925F3E72}" type="parTrans" cxnId="{C1957792-C5A3-4B98-B0DE-AE37C9A77F42}">
      <dgm:prSet/>
      <dgm:spPr/>
      <dgm:t>
        <a:bodyPr/>
        <a:lstStyle/>
        <a:p>
          <a:endParaRPr lang="en-US"/>
        </a:p>
      </dgm:t>
    </dgm:pt>
    <dgm:pt modelId="{6F7FE014-5934-401A-B9F2-4ECB477444FD}" type="sibTrans" cxnId="{C1957792-C5A3-4B98-B0DE-AE37C9A77F42}">
      <dgm:prSet/>
      <dgm:spPr/>
      <dgm:t>
        <a:bodyPr/>
        <a:lstStyle/>
        <a:p>
          <a:endParaRPr lang="en-US"/>
        </a:p>
      </dgm:t>
    </dgm:pt>
    <dgm:pt modelId="{7907A553-8D1A-4DFA-903B-3BD5D8879C2B}">
      <dgm:prSet/>
      <dgm:spPr/>
      <dgm:t>
        <a:bodyPr/>
        <a:lstStyle/>
        <a:p>
          <a:r>
            <a:rPr lang="en-US"/>
            <a:t>Explanation of the purpose of the visit and who will be present</a:t>
          </a:r>
        </a:p>
      </dgm:t>
    </dgm:pt>
    <dgm:pt modelId="{397B2F46-BCE9-4BC7-9FC7-A0DD57ED18BF}" type="parTrans" cxnId="{CA555498-3854-4973-96FB-FA9C9FF00FFA}">
      <dgm:prSet/>
      <dgm:spPr/>
      <dgm:t>
        <a:bodyPr/>
        <a:lstStyle/>
        <a:p>
          <a:endParaRPr lang="en-US"/>
        </a:p>
      </dgm:t>
    </dgm:pt>
    <dgm:pt modelId="{B21C078B-2BFB-43A0-84D8-601B82E9250A}" type="sibTrans" cxnId="{CA555498-3854-4973-96FB-FA9C9FF00FFA}">
      <dgm:prSet/>
      <dgm:spPr/>
      <dgm:t>
        <a:bodyPr/>
        <a:lstStyle/>
        <a:p>
          <a:endParaRPr lang="en-US"/>
        </a:p>
      </dgm:t>
    </dgm:pt>
    <dgm:pt modelId="{60DDDDAC-068F-4F96-AC13-AEFDBD2E664E}" type="pres">
      <dgm:prSet presAssocID="{1E7D7EDF-0E7A-4A5C-B29C-6D34F948123D}" presName="vert0" presStyleCnt="0">
        <dgm:presLayoutVars>
          <dgm:dir val="rev"/>
          <dgm:animOne val="branch"/>
          <dgm:animLvl val="lvl"/>
        </dgm:presLayoutVars>
      </dgm:prSet>
      <dgm:spPr/>
    </dgm:pt>
    <dgm:pt modelId="{FF53DC83-D248-43DB-A1E8-E0E69C5C7731}" type="pres">
      <dgm:prSet presAssocID="{1452B88D-45D8-4819-B891-CA76FA224836}" presName="thickLine" presStyleLbl="alignNode1" presStyleIdx="0" presStyleCnt="3"/>
      <dgm:spPr/>
    </dgm:pt>
    <dgm:pt modelId="{93D56771-D0E0-41E1-8CEE-D6400C583AD3}" type="pres">
      <dgm:prSet presAssocID="{1452B88D-45D8-4819-B891-CA76FA224836}" presName="horz1" presStyleCnt="0"/>
      <dgm:spPr/>
    </dgm:pt>
    <dgm:pt modelId="{FC63E34F-F0CA-4880-8B9D-5DDB7CB2F2D3}" type="pres">
      <dgm:prSet presAssocID="{1452B88D-45D8-4819-B891-CA76FA224836}" presName="tx1" presStyleLbl="revTx" presStyleIdx="0" presStyleCnt="3"/>
      <dgm:spPr/>
    </dgm:pt>
    <dgm:pt modelId="{DC31FDAF-6F96-4486-991E-3DB3C6AC4AA6}" type="pres">
      <dgm:prSet presAssocID="{1452B88D-45D8-4819-B891-CA76FA224836}" presName="vert1" presStyleCnt="0"/>
      <dgm:spPr/>
    </dgm:pt>
    <dgm:pt modelId="{3CED27A2-167A-45A6-BB8B-8B4002F319E3}" type="pres">
      <dgm:prSet presAssocID="{1E1011A4-258C-4F66-9797-83C92D82974C}" presName="thickLine" presStyleLbl="alignNode1" presStyleIdx="1" presStyleCnt="3"/>
      <dgm:spPr/>
    </dgm:pt>
    <dgm:pt modelId="{668885BD-25CE-4E69-BD9E-8CC1B6B66494}" type="pres">
      <dgm:prSet presAssocID="{1E1011A4-258C-4F66-9797-83C92D82974C}" presName="horz1" presStyleCnt="0"/>
      <dgm:spPr/>
    </dgm:pt>
    <dgm:pt modelId="{67D055DA-D316-4785-9882-46526E380E12}" type="pres">
      <dgm:prSet presAssocID="{1E1011A4-258C-4F66-9797-83C92D82974C}" presName="tx1" presStyleLbl="revTx" presStyleIdx="1" presStyleCnt="3"/>
      <dgm:spPr/>
    </dgm:pt>
    <dgm:pt modelId="{4A674D3E-616F-415F-9CE4-C2FB1031E0FE}" type="pres">
      <dgm:prSet presAssocID="{1E1011A4-258C-4F66-9797-83C92D82974C}" presName="vert1" presStyleCnt="0"/>
      <dgm:spPr/>
    </dgm:pt>
    <dgm:pt modelId="{03C42E1D-4A42-45BB-9FC5-6176E2F11B81}" type="pres">
      <dgm:prSet presAssocID="{7907A553-8D1A-4DFA-903B-3BD5D8879C2B}" presName="thickLine" presStyleLbl="alignNode1" presStyleIdx="2" presStyleCnt="3"/>
      <dgm:spPr/>
    </dgm:pt>
    <dgm:pt modelId="{5B745D30-3C26-4ED6-8E7F-3476FFE48E92}" type="pres">
      <dgm:prSet presAssocID="{7907A553-8D1A-4DFA-903B-3BD5D8879C2B}" presName="horz1" presStyleCnt="0"/>
      <dgm:spPr/>
    </dgm:pt>
    <dgm:pt modelId="{6E5B29D5-DD97-4F90-8ADF-A469EEE745B3}" type="pres">
      <dgm:prSet presAssocID="{7907A553-8D1A-4DFA-903B-3BD5D8879C2B}" presName="tx1" presStyleLbl="revTx" presStyleIdx="2" presStyleCnt="3"/>
      <dgm:spPr/>
    </dgm:pt>
    <dgm:pt modelId="{F5D518A4-14A3-4EC4-A59A-EEB329AC9D9A}" type="pres">
      <dgm:prSet presAssocID="{7907A553-8D1A-4DFA-903B-3BD5D8879C2B}" presName="vert1" presStyleCnt="0"/>
      <dgm:spPr/>
    </dgm:pt>
  </dgm:ptLst>
  <dgm:cxnLst>
    <dgm:cxn modelId="{8A375C19-1381-4C17-8894-A4271087E90B}" srcId="{1E7D7EDF-0E7A-4A5C-B29C-6D34F948123D}" destId="{1452B88D-45D8-4819-B891-CA76FA224836}" srcOrd="0" destOrd="0" parTransId="{0E71E9E1-AD4B-4901-9D47-347E34AC812F}" sibTransId="{532619D8-FA23-478F-AF92-0E88614A4E20}"/>
    <dgm:cxn modelId="{35C8DE8C-BB34-405F-AA6E-5673CE466912}" type="presOf" srcId="{1E1011A4-258C-4F66-9797-83C92D82974C}" destId="{67D055DA-D316-4785-9882-46526E380E12}" srcOrd="0" destOrd="0" presId="urn:microsoft.com/office/officeart/2008/layout/LinedList"/>
    <dgm:cxn modelId="{C1957792-C5A3-4B98-B0DE-AE37C9A77F42}" srcId="{1E7D7EDF-0E7A-4A5C-B29C-6D34F948123D}" destId="{1E1011A4-258C-4F66-9797-83C92D82974C}" srcOrd="1" destOrd="0" parTransId="{F9147B9B-3ECC-4890-88DF-87AF925F3E72}" sibTransId="{6F7FE014-5934-401A-B9F2-4ECB477444FD}"/>
    <dgm:cxn modelId="{CA555498-3854-4973-96FB-FA9C9FF00FFA}" srcId="{1E7D7EDF-0E7A-4A5C-B29C-6D34F948123D}" destId="{7907A553-8D1A-4DFA-903B-3BD5D8879C2B}" srcOrd="2" destOrd="0" parTransId="{397B2F46-BCE9-4BC7-9FC7-A0DD57ED18BF}" sibTransId="{B21C078B-2BFB-43A0-84D8-601B82E9250A}"/>
    <dgm:cxn modelId="{CC8401B7-43D9-4911-A898-8640B89F21AE}" type="presOf" srcId="{1E7D7EDF-0E7A-4A5C-B29C-6D34F948123D}" destId="{60DDDDAC-068F-4F96-AC13-AEFDBD2E664E}" srcOrd="0" destOrd="0" presId="urn:microsoft.com/office/officeart/2008/layout/LinedList"/>
    <dgm:cxn modelId="{77A167ED-E806-4199-A853-BEC12CCE9482}" type="presOf" srcId="{7907A553-8D1A-4DFA-903B-3BD5D8879C2B}" destId="{6E5B29D5-DD97-4F90-8ADF-A469EEE745B3}" srcOrd="0" destOrd="0" presId="urn:microsoft.com/office/officeart/2008/layout/LinedList"/>
    <dgm:cxn modelId="{422FF0FF-A124-4325-BB4C-5FD312D8899B}" type="presOf" srcId="{1452B88D-45D8-4819-B891-CA76FA224836}" destId="{FC63E34F-F0CA-4880-8B9D-5DDB7CB2F2D3}" srcOrd="0" destOrd="0" presId="urn:microsoft.com/office/officeart/2008/layout/LinedList"/>
    <dgm:cxn modelId="{88DD41D7-C54C-49F7-B484-A0E642AAA2F3}" type="presParOf" srcId="{60DDDDAC-068F-4F96-AC13-AEFDBD2E664E}" destId="{FF53DC83-D248-43DB-A1E8-E0E69C5C7731}" srcOrd="0" destOrd="0" presId="urn:microsoft.com/office/officeart/2008/layout/LinedList"/>
    <dgm:cxn modelId="{5110ECC3-3198-49BC-A928-F5611FAB4AD6}" type="presParOf" srcId="{60DDDDAC-068F-4F96-AC13-AEFDBD2E664E}" destId="{93D56771-D0E0-41E1-8CEE-D6400C583AD3}" srcOrd="1" destOrd="0" presId="urn:microsoft.com/office/officeart/2008/layout/LinedList"/>
    <dgm:cxn modelId="{DBD320BD-35F5-4B09-A93B-A4712E8533B3}" type="presParOf" srcId="{93D56771-D0E0-41E1-8CEE-D6400C583AD3}" destId="{FC63E34F-F0CA-4880-8B9D-5DDB7CB2F2D3}" srcOrd="0" destOrd="0" presId="urn:microsoft.com/office/officeart/2008/layout/LinedList"/>
    <dgm:cxn modelId="{67968EAA-EABE-4F3E-9CD2-6005ADA8F830}" type="presParOf" srcId="{93D56771-D0E0-41E1-8CEE-D6400C583AD3}" destId="{DC31FDAF-6F96-4486-991E-3DB3C6AC4AA6}" srcOrd="1" destOrd="0" presId="urn:microsoft.com/office/officeart/2008/layout/LinedList"/>
    <dgm:cxn modelId="{FB27042D-674C-44E2-919B-BEDE7609087E}" type="presParOf" srcId="{60DDDDAC-068F-4F96-AC13-AEFDBD2E664E}" destId="{3CED27A2-167A-45A6-BB8B-8B4002F319E3}" srcOrd="2" destOrd="0" presId="urn:microsoft.com/office/officeart/2008/layout/LinedList"/>
    <dgm:cxn modelId="{BD885AD5-CE86-4B6B-AE29-E3DBD377913F}" type="presParOf" srcId="{60DDDDAC-068F-4F96-AC13-AEFDBD2E664E}" destId="{668885BD-25CE-4E69-BD9E-8CC1B6B66494}" srcOrd="3" destOrd="0" presId="urn:microsoft.com/office/officeart/2008/layout/LinedList"/>
    <dgm:cxn modelId="{233A1A1F-B70E-41A5-A114-67465DB19BB8}" type="presParOf" srcId="{668885BD-25CE-4E69-BD9E-8CC1B6B66494}" destId="{67D055DA-D316-4785-9882-46526E380E12}" srcOrd="0" destOrd="0" presId="urn:microsoft.com/office/officeart/2008/layout/LinedList"/>
    <dgm:cxn modelId="{F8A7150A-6FA3-4696-8CB4-F37E612172B9}" type="presParOf" srcId="{668885BD-25CE-4E69-BD9E-8CC1B6B66494}" destId="{4A674D3E-616F-415F-9CE4-C2FB1031E0FE}" srcOrd="1" destOrd="0" presId="urn:microsoft.com/office/officeart/2008/layout/LinedList"/>
    <dgm:cxn modelId="{60F46445-4296-47F1-9113-B18EB7FB546E}" type="presParOf" srcId="{60DDDDAC-068F-4F96-AC13-AEFDBD2E664E}" destId="{03C42E1D-4A42-45BB-9FC5-6176E2F11B81}" srcOrd="4" destOrd="0" presId="urn:microsoft.com/office/officeart/2008/layout/LinedList"/>
    <dgm:cxn modelId="{D20900FB-D48B-4649-82AE-89C96652E1BD}" type="presParOf" srcId="{60DDDDAC-068F-4F96-AC13-AEFDBD2E664E}" destId="{5B745D30-3C26-4ED6-8E7F-3476FFE48E92}" srcOrd="5" destOrd="0" presId="urn:microsoft.com/office/officeart/2008/layout/LinedList"/>
    <dgm:cxn modelId="{AC972E48-669D-4A64-BAC3-08D5BF0E3999}" type="presParOf" srcId="{5B745D30-3C26-4ED6-8E7F-3476FFE48E92}" destId="{6E5B29D5-DD97-4F90-8ADF-A469EEE745B3}" srcOrd="0" destOrd="0" presId="urn:microsoft.com/office/officeart/2008/layout/LinedList"/>
    <dgm:cxn modelId="{B90E0DDC-3666-48F6-8B2C-28858687049C}" type="presParOf" srcId="{5B745D30-3C26-4ED6-8E7F-3476FFE48E92}" destId="{F5D518A4-14A3-4EC4-A59A-EEB329AC9D9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7D7EDF-0E7A-4A5C-B29C-6D34F948123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E48CAD-AA59-46E5-A1FA-4163A8ADDB19}">
      <dgm:prSet/>
      <dgm:spPr/>
      <dgm:t>
        <a:bodyPr/>
        <a:lstStyle/>
        <a:p>
          <a:r>
            <a:rPr lang="en-US"/>
            <a:t>Inspectors aim to schedule inspections 2-4 days in advance; on occasion, a visit is scheduled a week or two in advance</a:t>
          </a:r>
        </a:p>
      </dgm:t>
    </dgm:pt>
    <dgm:pt modelId="{70EA3F42-4098-41E2-B95E-CB9B44B305E2}" type="parTrans" cxnId="{EA789026-E1EC-4550-AD4D-DDA7A3FA7736}">
      <dgm:prSet/>
      <dgm:spPr/>
      <dgm:t>
        <a:bodyPr/>
        <a:lstStyle/>
        <a:p>
          <a:endParaRPr lang="en-US"/>
        </a:p>
      </dgm:t>
    </dgm:pt>
    <dgm:pt modelId="{FAEFD96E-AC49-4CD7-81FC-A91573F31EA5}" type="sibTrans" cxnId="{EA789026-E1EC-4550-AD4D-DDA7A3FA7736}">
      <dgm:prSet/>
      <dgm:spPr/>
      <dgm:t>
        <a:bodyPr/>
        <a:lstStyle/>
        <a:p>
          <a:endParaRPr lang="en-US"/>
        </a:p>
      </dgm:t>
    </dgm:pt>
    <dgm:pt modelId="{218E7F4E-6449-46DA-9167-F406947761BA}">
      <dgm:prSet phldrT="[Text]" phldr="0"/>
      <dgm:spPr/>
      <dgm:t>
        <a:bodyPr/>
        <a:lstStyle/>
        <a:p>
          <a:r>
            <a:rPr lang="en-US"/>
            <a:t>Inspectors can estimate how long an inspection can take for a farmer, but it does vary considerably depending on the farm size, visit types, complexity, and unforeseen observations </a:t>
          </a:r>
        </a:p>
      </dgm:t>
    </dgm:pt>
    <dgm:pt modelId="{6B45E393-B1BB-425A-A51B-91488569FAAB}" type="parTrans" cxnId="{0FF80E2B-563F-4D01-86BC-5B664EC054FF}">
      <dgm:prSet/>
      <dgm:spPr/>
      <dgm:t>
        <a:bodyPr/>
        <a:lstStyle/>
        <a:p>
          <a:endParaRPr lang="en-US"/>
        </a:p>
      </dgm:t>
    </dgm:pt>
    <dgm:pt modelId="{3AF0FA9B-2533-444A-A219-3BF53020BD04}" type="sibTrans" cxnId="{0FF80E2B-563F-4D01-86BC-5B664EC054FF}">
      <dgm:prSet/>
      <dgm:spPr/>
      <dgm:t>
        <a:bodyPr/>
        <a:lstStyle/>
        <a:p>
          <a:endParaRPr lang="en-US"/>
        </a:p>
      </dgm:t>
    </dgm:pt>
    <dgm:pt modelId="{60DDDDAC-068F-4F96-AC13-AEFDBD2E664E}" type="pres">
      <dgm:prSet presAssocID="{1E7D7EDF-0E7A-4A5C-B29C-6D34F948123D}" presName="vert0" presStyleCnt="0">
        <dgm:presLayoutVars>
          <dgm:dir val="rev"/>
          <dgm:animOne val="branch"/>
          <dgm:animLvl val="lvl"/>
        </dgm:presLayoutVars>
      </dgm:prSet>
      <dgm:spPr/>
    </dgm:pt>
    <dgm:pt modelId="{71E12EAC-EB66-451C-9706-0C17C1CBCA59}" type="pres">
      <dgm:prSet presAssocID="{D6E48CAD-AA59-46E5-A1FA-4163A8ADDB19}" presName="thickLine" presStyleLbl="alignNode1" presStyleIdx="0" presStyleCnt="2"/>
      <dgm:spPr/>
    </dgm:pt>
    <dgm:pt modelId="{BAD8EF72-E3CE-4BCF-9905-71F509F61A5F}" type="pres">
      <dgm:prSet presAssocID="{D6E48CAD-AA59-46E5-A1FA-4163A8ADDB19}" presName="horz1" presStyleCnt="0"/>
      <dgm:spPr/>
    </dgm:pt>
    <dgm:pt modelId="{434EB186-8D1D-43A5-A71D-BDFEB5A489D7}" type="pres">
      <dgm:prSet presAssocID="{D6E48CAD-AA59-46E5-A1FA-4163A8ADDB19}" presName="tx1" presStyleLbl="revTx" presStyleIdx="0" presStyleCnt="2" custLinFactNeighborY="-85"/>
      <dgm:spPr/>
    </dgm:pt>
    <dgm:pt modelId="{CCEDD883-5CFF-4645-8E94-08109A01AAF2}" type="pres">
      <dgm:prSet presAssocID="{D6E48CAD-AA59-46E5-A1FA-4163A8ADDB19}" presName="vert1" presStyleCnt="0"/>
      <dgm:spPr/>
    </dgm:pt>
    <dgm:pt modelId="{0918F6A9-A788-4BA5-93C6-CCAD1A4DC070}" type="pres">
      <dgm:prSet presAssocID="{218E7F4E-6449-46DA-9167-F406947761BA}" presName="thickLine" presStyleLbl="alignNode1" presStyleIdx="1" presStyleCnt="2"/>
      <dgm:spPr/>
    </dgm:pt>
    <dgm:pt modelId="{C52190C4-A519-4457-87EE-932AE6C82177}" type="pres">
      <dgm:prSet presAssocID="{218E7F4E-6449-46DA-9167-F406947761BA}" presName="horz1" presStyleCnt="0"/>
      <dgm:spPr/>
    </dgm:pt>
    <dgm:pt modelId="{FBAD15A6-96EE-407C-850A-CDB16E0FE033}" type="pres">
      <dgm:prSet presAssocID="{218E7F4E-6449-46DA-9167-F406947761BA}" presName="tx1" presStyleLbl="revTx" presStyleIdx="1" presStyleCnt="2"/>
      <dgm:spPr/>
    </dgm:pt>
    <dgm:pt modelId="{C5055CED-557B-49A5-919A-1567A0CC5D3B}" type="pres">
      <dgm:prSet presAssocID="{218E7F4E-6449-46DA-9167-F406947761BA}" presName="vert1" presStyleCnt="0"/>
      <dgm:spPr/>
    </dgm:pt>
  </dgm:ptLst>
  <dgm:cxnLst>
    <dgm:cxn modelId="{9BAEB813-0680-41A8-9939-3420321A6BD2}" type="presOf" srcId="{218E7F4E-6449-46DA-9167-F406947761BA}" destId="{FBAD15A6-96EE-407C-850A-CDB16E0FE033}" srcOrd="0" destOrd="0" presId="urn:microsoft.com/office/officeart/2008/layout/LinedList"/>
    <dgm:cxn modelId="{EA789026-E1EC-4550-AD4D-DDA7A3FA7736}" srcId="{1E7D7EDF-0E7A-4A5C-B29C-6D34F948123D}" destId="{D6E48CAD-AA59-46E5-A1FA-4163A8ADDB19}" srcOrd="0" destOrd="0" parTransId="{70EA3F42-4098-41E2-B95E-CB9B44B305E2}" sibTransId="{FAEFD96E-AC49-4CD7-81FC-A91573F31EA5}"/>
    <dgm:cxn modelId="{0FF80E2B-563F-4D01-86BC-5B664EC054FF}" srcId="{1E7D7EDF-0E7A-4A5C-B29C-6D34F948123D}" destId="{218E7F4E-6449-46DA-9167-F406947761BA}" srcOrd="1" destOrd="0" parTransId="{6B45E393-B1BB-425A-A51B-91488569FAAB}" sibTransId="{3AF0FA9B-2533-444A-A219-3BF53020BD04}"/>
    <dgm:cxn modelId="{CC8401B7-43D9-4911-A898-8640B89F21AE}" type="presOf" srcId="{1E7D7EDF-0E7A-4A5C-B29C-6D34F948123D}" destId="{60DDDDAC-068F-4F96-AC13-AEFDBD2E664E}" srcOrd="0" destOrd="0" presId="urn:microsoft.com/office/officeart/2008/layout/LinedList"/>
    <dgm:cxn modelId="{245B64CC-2769-4586-8886-15BBDB7A3936}" type="presOf" srcId="{D6E48CAD-AA59-46E5-A1FA-4163A8ADDB19}" destId="{434EB186-8D1D-43A5-A71D-BDFEB5A489D7}" srcOrd="0" destOrd="0" presId="urn:microsoft.com/office/officeart/2008/layout/LinedList"/>
    <dgm:cxn modelId="{ED6FD1AB-FE3C-4778-8946-0721C6A16FFA}" type="presParOf" srcId="{60DDDDAC-068F-4F96-AC13-AEFDBD2E664E}" destId="{71E12EAC-EB66-451C-9706-0C17C1CBCA59}" srcOrd="0" destOrd="0" presId="urn:microsoft.com/office/officeart/2008/layout/LinedList"/>
    <dgm:cxn modelId="{06934B98-18E2-420F-A39A-000163587ABE}" type="presParOf" srcId="{60DDDDAC-068F-4F96-AC13-AEFDBD2E664E}" destId="{BAD8EF72-E3CE-4BCF-9905-71F509F61A5F}" srcOrd="1" destOrd="0" presId="urn:microsoft.com/office/officeart/2008/layout/LinedList"/>
    <dgm:cxn modelId="{C6A17598-31B9-4189-9402-BAA9489EF590}" type="presParOf" srcId="{BAD8EF72-E3CE-4BCF-9905-71F509F61A5F}" destId="{434EB186-8D1D-43A5-A71D-BDFEB5A489D7}" srcOrd="0" destOrd="0" presId="urn:microsoft.com/office/officeart/2008/layout/LinedList"/>
    <dgm:cxn modelId="{CFA0E1E6-DB75-4E27-9AA9-F13C9F8F5A59}" type="presParOf" srcId="{BAD8EF72-E3CE-4BCF-9905-71F509F61A5F}" destId="{CCEDD883-5CFF-4645-8E94-08109A01AAF2}" srcOrd="1" destOrd="0" presId="urn:microsoft.com/office/officeart/2008/layout/LinedList"/>
    <dgm:cxn modelId="{94DDF94E-87C8-4A48-B1A6-4D37BE8ABF17}" type="presParOf" srcId="{60DDDDAC-068F-4F96-AC13-AEFDBD2E664E}" destId="{0918F6A9-A788-4BA5-93C6-CCAD1A4DC070}" srcOrd="2" destOrd="0" presId="urn:microsoft.com/office/officeart/2008/layout/LinedList"/>
    <dgm:cxn modelId="{8DEF6E60-9BE7-4E56-9DB1-EBA81E7C0C20}" type="presParOf" srcId="{60DDDDAC-068F-4F96-AC13-AEFDBD2E664E}" destId="{C52190C4-A519-4457-87EE-932AE6C82177}" srcOrd="3" destOrd="0" presId="urn:microsoft.com/office/officeart/2008/layout/LinedList"/>
    <dgm:cxn modelId="{5C297DB1-7477-4503-8D9A-BFC4339E11D8}" type="presParOf" srcId="{C52190C4-A519-4457-87EE-932AE6C82177}" destId="{FBAD15A6-96EE-407C-850A-CDB16E0FE033}" srcOrd="0" destOrd="0" presId="urn:microsoft.com/office/officeart/2008/layout/LinedList"/>
    <dgm:cxn modelId="{AF0D90CD-152E-43EA-914B-8AE21919A8EF}" type="presParOf" srcId="{C52190C4-A519-4457-87EE-932AE6C82177}" destId="{C5055CED-557B-49A5-919A-1567A0CC5D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E7D7EDF-0E7A-4A5C-B29C-6D34F948123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983C3B-580D-40CB-8C0E-3FC02E089BF5}">
      <dgm:prSet/>
      <dgm:spPr/>
      <dgm:t>
        <a:bodyPr/>
        <a:lstStyle/>
        <a:p>
          <a:r>
            <a:rPr lang="en-US"/>
            <a:t>An inspector will explain what is being followed-up on and what will be observed</a:t>
          </a:r>
        </a:p>
      </dgm:t>
    </dgm:pt>
    <dgm:pt modelId="{74D48BF8-6DC1-4537-B822-759DF156F68E}" type="parTrans" cxnId="{0EF5C7D2-85C1-4499-9FA2-6800A83B4B49}">
      <dgm:prSet/>
      <dgm:spPr/>
      <dgm:t>
        <a:bodyPr/>
        <a:lstStyle/>
        <a:p>
          <a:endParaRPr lang="en-US"/>
        </a:p>
      </dgm:t>
    </dgm:pt>
    <dgm:pt modelId="{B4942E77-9627-4316-B3EB-43D515035D99}" type="sibTrans" cxnId="{0EF5C7D2-85C1-4499-9FA2-6800A83B4B49}">
      <dgm:prSet/>
      <dgm:spPr/>
      <dgm:t>
        <a:bodyPr/>
        <a:lstStyle/>
        <a:p>
          <a:endParaRPr lang="en-US"/>
        </a:p>
      </dgm:t>
    </dgm:pt>
    <dgm:pt modelId="{D6E48CAD-AA59-46E5-A1FA-4163A8ADDB19}">
      <dgm:prSet/>
      <dgm:spPr/>
      <dgm:t>
        <a:bodyPr/>
        <a:lstStyle/>
        <a:p>
          <a:r>
            <a:rPr lang="en-US"/>
            <a:t>Inspectors conduct follow-up visits on a timeframe that aligns with program enforcement needs and that is efficient with other field work</a:t>
          </a:r>
        </a:p>
      </dgm:t>
    </dgm:pt>
    <dgm:pt modelId="{70EA3F42-4098-41E2-B95E-CB9B44B305E2}" type="parTrans" cxnId="{EA789026-E1EC-4550-AD4D-DDA7A3FA7736}">
      <dgm:prSet/>
      <dgm:spPr/>
      <dgm:t>
        <a:bodyPr/>
        <a:lstStyle/>
        <a:p>
          <a:endParaRPr lang="en-US"/>
        </a:p>
      </dgm:t>
    </dgm:pt>
    <dgm:pt modelId="{FAEFD96E-AC49-4CD7-81FC-A91573F31EA5}" type="sibTrans" cxnId="{EA789026-E1EC-4550-AD4D-DDA7A3FA7736}">
      <dgm:prSet/>
      <dgm:spPr/>
      <dgm:t>
        <a:bodyPr/>
        <a:lstStyle/>
        <a:p>
          <a:endParaRPr lang="en-US"/>
        </a:p>
      </dgm:t>
    </dgm:pt>
    <dgm:pt modelId="{65F22F7E-7008-42BC-8F8B-96664D5D1EDB}">
      <dgm:prSet phldrT="[Text]" phldr="0"/>
      <dgm:spPr/>
      <dgm:t>
        <a:bodyPr/>
        <a:lstStyle/>
        <a:p>
          <a:r>
            <a:rPr lang="en-US"/>
            <a:t>EFUs and PFUs can happen during the same visit as an inspection or investigation</a:t>
          </a:r>
        </a:p>
      </dgm:t>
    </dgm:pt>
    <dgm:pt modelId="{44D8076B-BF29-413B-AB6B-E8B2A4C3702A}" type="parTrans" cxnId="{74010D6D-8D28-496A-BA2E-1C1E0CE76FFE}">
      <dgm:prSet/>
      <dgm:spPr/>
      <dgm:t>
        <a:bodyPr/>
        <a:lstStyle/>
        <a:p>
          <a:endParaRPr lang="en-US"/>
        </a:p>
      </dgm:t>
    </dgm:pt>
    <dgm:pt modelId="{CC72E129-FD7F-43CD-BF1F-82012960E3C6}" type="sibTrans" cxnId="{74010D6D-8D28-496A-BA2E-1C1E0CE76FFE}">
      <dgm:prSet/>
      <dgm:spPr/>
      <dgm:t>
        <a:bodyPr/>
        <a:lstStyle/>
        <a:p>
          <a:endParaRPr lang="en-US"/>
        </a:p>
      </dgm:t>
    </dgm:pt>
    <dgm:pt modelId="{60DDDDAC-068F-4F96-AC13-AEFDBD2E664E}" type="pres">
      <dgm:prSet presAssocID="{1E7D7EDF-0E7A-4A5C-B29C-6D34F948123D}" presName="vert0" presStyleCnt="0">
        <dgm:presLayoutVars>
          <dgm:dir/>
          <dgm:animOne val="branch"/>
          <dgm:animLvl val="lvl"/>
        </dgm:presLayoutVars>
      </dgm:prSet>
      <dgm:spPr/>
    </dgm:pt>
    <dgm:pt modelId="{71E12EAC-EB66-451C-9706-0C17C1CBCA59}" type="pres">
      <dgm:prSet presAssocID="{D6E48CAD-AA59-46E5-A1FA-4163A8ADDB19}" presName="thickLine" presStyleLbl="alignNode1" presStyleIdx="0" presStyleCnt="3"/>
      <dgm:spPr/>
    </dgm:pt>
    <dgm:pt modelId="{BAD8EF72-E3CE-4BCF-9905-71F509F61A5F}" type="pres">
      <dgm:prSet presAssocID="{D6E48CAD-AA59-46E5-A1FA-4163A8ADDB19}" presName="horz1" presStyleCnt="0"/>
      <dgm:spPr/>
    </dgm:pt>
    <dgm:pt modelId="{434EB186-8D1D-43A5-A71D-BDFEB5A489D7}" type="pres">
      <dgm:prSet presAssocID="{D6E48CAD-AA59-46E5-A1FA-4163A8ADDB19}" presName="tx1" presStyleLbl="revTx" presStyleIdx="0" presStyleCnt="3"/>
      <dgm:spPr/>
    </dgm:pt>
    <dgm:pt modelId="{CCEDD883-5CFF-4645-8E94-08109A01AAF2}" type="pres">
      <dgm:prSet presAssocID="{D6E48CAD-AA59-46E5-A1FA-4163A8ADDB19}" presName="vert1" presStyleCnt="0"/>
      <dgm:spPr/>
    </dgm:pt>
    <dgm:pt modelId="{1F16A328-35CE-4D4A-8640-3E707193D70A}" type="pres">
      <dgm:prSet presAssocID="{B1983C3B-580D-40CB-8C0E-3FC02E089BF5}" presName="thickLine" presStyleLbl="alignNode1" presStyleIdx="1" presStyleCnt="3"/>
      <dgm:spPr/>
    </dgm:pt>
    <dgm:pt modelId="{0CDFD172-F261-441D-9243-B6B1C1A0AC68}" type="pres">
      <dgm:prSet presAssocID="{B1983C3B-580D-40CB-8C0E-3FC02E089BF5}" presName="horz1" presStyleCnt="0"/>
      <dgm:spPr/>
    </dgm:pt>
    <dgm:pt modelId="{3C5E4A73-710B-4C14-9A75-C5B95BA3CD67}" type="pres">
      <dgm:prSet presAssocID="{B1983C3B-580D-40CB-8C0E-3FC02E089BF5}" presName="tx1" presStyleLbl="revTx" presStyleIdx="1" presStyleCnt="3"/>
      <dgm:spPr/>
    </dgm:pt>
    <dgm:pt modelId="{84170960-C496-451F-B02B-6AF574F9D49C}" type="pres">
      <dgm:prSet presAssocID="{B1983C3B-580D-40CB-8C0E-3FC02E089BF5}" presName="vert1" presStyleCnt="0"/>
      <dgm:spPr/>
    </dgm:pt>
    <dgm:pt modelId="{C1F24745-407A-449F-AAB6-42D85B5ACD8F}" type="pres">
      <dgm:prSet presAssocID="{65F22F7E-7008-42BC-8F8B-96664D5D1EDB}" presName="thickLine" presStyleLbl="alignNode1" presStyleIdx="2" presStyleCnt="3"/>
      <dgm:spPr/>
    </dgm:pt>
    <dgm:pt modelId="{B9FDBECC-B279-4A90-AB2F-C8D8D23F2624}" type="pres">
      <dgm:prSet presAssocID="{65F22F7E-7008-42BC-8F8B-96664D5D1EDB}" presName="horz1" presStyleCnt="0"/>
      <dgm:spPr/>
    </dgm:pt>
    <dgm:pt modelId="{337E1D70-A101-46E5-81AA-34E7D011A0B8}" type="pres">
      <dgm:prSet presAssocID="{65F22F7E-7008-42BC-8F8B-96664D5D1EDB}" presName="tx1" presStyleLbl="revTx" presStyleIdx="2" presStyleCnt="3"/>
      <dgm:spPr/>
    </dgm:pt>
    <dgm:pt modelId="{287788C0-BD89-44CC-B002-B68CA5DEFCD1}" type="pres">
      <dgm:prSet presAssocID="{65F22F7E-7008-42BC-8F8B-96664D5D1EDB}" presName="vert1" presStyleCnt="0"/>
      <dgm:spPr/>
    </dgm:pt>
  </dgm:ptLst>
  <dgm:cxnLst>
    <dgm:cxn modelId="{EA789026-E1EC-4550-AD4D-DDA7A3FA7736}" srcId="{1E7D7EDF-0E7A-4A5C-B29C-6D34F948123D}" destId="{D6E48CAD-AA59-46E5-A1FA-4163A8ADDB19}" srcOrd="0" destOrd="0" parTransId="{70EA3F42-4098-41E2-B95E-CB9B44B305E2}" sibTransId="{FAEFD96E-AC49-4CD7-81FC-A91573F31EA5}"/>
    <dgm:cxn modelId="{49FD5D47-D0F6-49E4-BCE6-B483752CC529}" type="presOf" srcId="{B1983C3B-580D-40CB-8C0E-3FC02E089BF5}" destId="{3C5E4A73-710B-4C14-9A75-C5B95BA3CD67}" srcOrd="0" destOrd="0" presId="urn:microsoft.com/office/officeart/2008/layout/LinedList"/>
    <dgm:cxn modelId="{74010D6D-8D28-496A-BA2E-1C1E0CE76FFE}" srcId="{1E7D7EDF-0E7A-4A5C-B29C-6D34F948123D}" destId="{65F22F7E-7008-42BC-8F8B-96664D5D1EDB}" srcOrd="2" destOrd="0" parTransId="{44D8076B-BF29-413B-AB6B-E8B2A4C3702A}" sibTransId="{CC72E129-FD7F-43CD-BF1F-82012960E3C6}"/>
    <dgm:cxn modelId="{203DD64E-23F4-4AEC-8971-0476E6429317}" type="presOf" srcId="{65F22F7E-7008-42BC-8F8B-96664D5D1EDB}" destId="{337E1D70-A101-46E5-81AA-34E7D011A0B8}" srcOrd="0" destOrd="0" presId="urn:microsoft.com/office/officeart/2008/layout/LinedList"/>
    <dgm:cxn modelId="{247E5859-3FBF-44FB-BC36-AB0D2E1FB275}" type="presOf" srcId="{D6E48CAD-AA59-46E5-A1FA-4163A8ADDB19}" destId="{434EB186-8D1D-43A5-A71D-BDFEB5A489D7}" srcOrd="0" destOrd="0" presId="urn:microsoft.com/office/officeart/2008/layout/LinedList"/>
    <dgm:cxn modelId="{CC8401B7-43D9-4911-A898-8640B89F21AE}" type="presOf" srcId="{1E7D7EDF-0E7A-4A5C-B29C-6D34F948123D}" destId="{60DDDDAC-068F-4F96-AC13-AEFDBD2E664E}" srcOrd="0" destOrd="0" presId="urn:microsoft.com/office/officeart/2008/layout/LinedList"/>
    <dgm:cxn modelId="{0EF5C7D2-85C1-4499-9FA2-6800A83B4B49}" srcId="{1E7D7EDF-0E7A-4A5C-B29C-6D34F948123D}" destId="{B1983C3B-580D-40CB-8C0E-3FC02E089BF5}" srcOrd="1" destOrd="0" parTransId="{74D48BF8-6DC1-4537-B822-759DF156F68E}" sibTransId="{B4942E77-9627-4316-B3EB-43D515035D99}"/>
    <dgm:cxn modelId="{05297F0C-DDBE-43D5-9A5F-1E15B2081530}" type="presParOf" srcId="{60DDDDAC-068F-4F96-AC13-AEFDBD2E664E}" destId="{71E12EAC-EB66-451C-9706-0C17C1CBCA59}" srcOrd="0" destOrd="0" presId="urn:microsoft.com/office/officeart/2008/layout/LinedList"/>
    <dgm:cxn modelId="{880BAE70-DC95-4485-B19F-EE7545C43DEF}" type="presParOf" srcId="{60DDDDAC-068F-4F96-AC13-AEFDBD2E664E}" destId="{BAD8EF72-E3CE-4BCF-9905-71F509F61A5F}" srcOrd="1" destOrd="0" presId="urn:microsoft.com/office/officeart/2008/layout/LinedList"/>
    <dgm:cxn modelId="{6AD553FC-B20C-4215-950E-5230E244B164}" type="presParOf" srcId="{BAD8EF72-E3CE-4BCF-9905-71F509F61A5F}" destId="{434EB186-8D1D-43A5-A71D-BDFEB5A489D7}" srcOrd="0" destOrd="0" presId="urn:microsoft.com/office/officeart/2008/layout/LinedList"/>
    <dgm:cxn modelId="{C63BC586-E911-411E-BEA9-A87FE68F7121}" type="presParOf" srcId="{BAD8EF72-E3CE-4BCF-9905-71F509F61A5F}" destId="{CCEDD883-5CFF-4645-8E94-08109A01AAF2}" srcOrd="1" destOrd="0" presId="urn:microsoft.com/office/officeart/2008/layout/LinedList"/>
    <dgm:cxn modelId="{5C249D1E-DD48-4CAD-929F-7210B6C4B101}" type="presParOf" srcId="{60DDDDAC-068F-4F96-AC13-AEFDBD2E664E}" destId="{1F16A328-35CE-4D4A-8640-3E707193D70A}" srcOrd="2" destOrd="0" presId="urn:microsoft.com/office/officeart/2008/layout/LinedList"/>
    <dgm:cxn modelId="{4D233100-3A87-44CB-A084-0CD19BA53D12}" type="presParOf" srcId="{60DDDDAC-068F-4F96-AC13-AEFDBD2E664E}" destId="{0CDFD172-F261-441D-9243-B6B1C1A0AC68}" srcOrd="3" destOrd="0" presId="urn:microsoft.com/office/officeart/2008/layout/LinedList"/>
    <dgm:cxn modelId="{646707F7-BBB5-4E3C-81D4-CE4E817D8D02}" type="presParOf" srcId="{0CDFD172-F261-441D-9243-B6B1C1A0AC68}" destId="{3C5E4A73-710B-4C14-9A75-C5B95BA3CD67}" srcOrd="0" destOrd="0" presId="urn:microsoft.com/office/officeart/2008/layout/LinedList"/>
    <dgm:cxn modelId="{447737AC-77EF-4284-B40D-ECB924486EB9}" type="presParOf" srcId="{0CDFD172-F261-441D-9243-B6B1C1A0AC68}" destId="{84170960-C496-451F-B02B-6AF574F9D49C}" srcOrd="1" destOrd="0" presId="urn:microsoft.com/office/officeart/2008/layout/LinedList"/>
    <dgm:cxn modelId="{88352920-C33C-437E-BC95-9F87E2DD9637}" type="presParOf" srcId="{60DDDDAC-068F-4F96-AC13-AEFDBD2E664E}" destId="{C1F24745-407A-449F-AAB6-42D85B5ACD8F}" srcOrd="4" destOrd="0" presId="urn:microsoft.com/office/officeart/2008/layout/LinedList"/>
    <dgm:cxn modelId="{BDDF87FD-7863-4766-A2CE-E6DDCB7CA019}" type="presParOf" srcId="{60DDDDAC-068F-4F96-AC13-AEFDBD2E664E}" destId="{B9FDBECC-B279-4A90-AB2F-C8D8D23F2624}" srcOrd="5" destOrd="0" presId="urn:microsoft.com/office/officeart/2008/layout/LinedList"/>
    <dgm:cxn modelId="{B33ED176-0A70-49D3-AEA8-DEC44837BEFA}" type="presParOf" srcId="{B9FDBECC-B279-4A90-AB2F-C8D8D23F2624}" destId="{337E1D70-A101-46E5-81AA-34E7D011A0B8}" srcOrd="0" destOrd="0" presId="urn:microsoft.com/office/officeart/2008/layout/LinedList"/>
    <dgm:cxn modelId="{3BECEBD6-1BE9-41D7-9A4E-26618BF6E806}" type="presParOf" srcId="{B9FDBECC-B279-4A90-AB2F-C8D8D23F2624}" destId="{287788C0-BD89-44CC-B002-B68CA5DEFCD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E7D7EDF-0E7A-4A5C-B29C-6D34F948123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983C3B-580D-40CB-8C0E-3FC02E089BF5}">
      <dgm:prSet/>
      <dgm:spPr/>
      <dgm:t>
        <a:bodyPr/>
        <a:lstStyle/>
        <a:p>
          <a:r>
            <a:rPr lang="en-US"/>
            <a:t>Inspectors will explain to the farmer the allegation and what will likely need to be assessed</a:t>
          </a:r>
        </a:p>
      </dgm:t>
    </dgm:pt>
    <dgm:pt modelId="{74D48BF8-6DC1-4537-B822-759DF156F68E}" type="parTrans" cxnId="{0EF5C7D2-85C1-4499-9FA2-6800A83B4B49}">
      <dgm:prSet/>
      <dgm:spPr/>
      <dgm:t>
        <a:bodyPr/>
        <a:lstStyle/>
        <a:p>
          <a:endParaRPr lang="en-US"/>
        </a:p>
      </dgm:t>
    </dgm:pt>
    <dgm:pt modelId="{B4942E77-9627-4316-B3EB-43D515035D99}" type="sibTrans" cxnId="{0EF5C7D2-85C1-4499-9FA2-6800A83B4B49}">
      <dgm:prSet/>
      <dgm:spPr/>
      <dgm:t>
        <a:bodyPr/>
        <a:lstStyle/>
        <a:p>
          <a:endParaRPr lang="en-US"/>
        </a:p>
      </dgm:t>
    </dgm:pt>
    <dgm:pt modelId="{D6E48CAD-AA59-46E5-A1FA-4163A8ADDB19}">
      <dgm:prSet/>
      <dgm:spPr/>
      <dgm:t>
        <a:bodyPr/>
        <a:lstStyle/>
        <a:p>
          <a:r>
            <a:rPr lang="en-US"/>
            <a:t>Inspectors are expected to conduct investigations within ~5 days of their receipt of a complaint</a:t>
          </a:r>
        </a:p>
      </dgm:t>
    </dgm:pt>
    <dgm:pt modelId="{70EA3F42-4098-41E2-B95E-CB9B44B305E2}" type="parTrans" cxnId="{EA789026-E1EC-4550-AD4D-DDA7A3FA7736}">
      <dgm:prSet/>
      <dgm:spPr/>
      <dgm:t>
        <a:bodyPr/>
        <a:lstStyle/>
        <a:p>
          <a:endParaRPr lang="en-US"/>
        </a:p>
      </dgm:t>
    </dgm:pt>
    <dgm:pt modelId="{FAEFD96E-AC49-4CD7-81FC-A91573F31EA5}" type="sibTrans" cxnId="{EA789026-E1EC-4550-AD4D-DDA7A3FA7736}">
      <dgm:prSet/>
      <dgm:spPr/>
      <dgm:t>
        <a:bodyPr/>
        <a:lstStyle/>
        <a:p>
          <a:endParaRPr lang="en-US"/>
        </a:p>
      </dgm:t>
    </dgm:pt>
    <dgm:pt modelId="{47B7C763-A63F-4855-9EF3-A3D9CF9BD765}">
      <dgm:prSet phldrT="[Text]" phldr="0"/>
      <dgm:spPr/>
      <dgm:t>
        <a:bodyPr/>
        <a:lstStyle/>
        <a:p>
          <a:r>
            <a:rPr lang="en-US"/>
            <a:t>VAAFM and/or ANR receives a complaint online or by phone</a:t>
          </a:r>
        </a:p>
      </dgm:t>
    </dgm:pt>
    <dgm:pt modelId="{488C6C75-8331-4EAA-9A9F-E713079635AF}" type="parTrans" cxnId="{03BB30E0-5DB3-47DC-9D8C-DCBEC183BE61}">
      <dgm:prSet/>
      <dgm:spPr/>
    </dgm:pt>
    <dgm:pt modelId="{F0B428EB-8FD8-4421-9ABE-9538DE668CB1}" type="sibTrans" cxnId="{03BB30E0-5DB3-47DC-9D8C-DCBEC183BE61}">
      <dgm:prSet/>
      <dgm:spPr/>
    </dgm:pt>
    <dgm:pt modelId="{60DDDDAC-068F-4F96-AC13-AEFDBD2E664E}" type="pres">
      <dgm:prSet presAssocID="{1E7D7EDF-0E7A-4A5C-B29C-6D34F948123D}" presName="vert0" presStyleCnt="0">
        <dgm:presLayoutVars>
          <dgm:dir/>
          <dgm:animOne val="branch"/>
          <dgm:animLvl val="lvl"/>
        </dgm:presLayoutVars>
      </dgm:prSet>
      <dgm:spPr/>
    </dgm:pt>
    <dgm:pt modelId="{D7C03A7D-3ED8-460B-923A-3DBFD3BF9F75}" type="pres">
      <dgm:prSet presAssocID="{47B7C763-A63F-4855-9EF3-A3D9CF9BD765}" presName="thickLine" presStyleLbl="alignNode1" presStyleIdx="0" presStyleCnt="3"/>
      <dgm:spPr/>
    </dgm:pt>
    <dgm:pt modelId="{6B8BF0CF-E280-448C-8734-F82D22929243}" type="pres">
      <dgm:prSet presAssocID="{47B7C763-A63F-4855-9EF3-A3D9CF9BD765}" presName="horz1" presStyleCnt="0"/>
      <dgm:spPr/>
    </dgm:pt>
    <dgm:pt modelId="{FC117122-51E8-4D0A-9180-E93CAF6F9D90}" type="pres">
      <dgm:prSet presAssocID="{47B7C763-A63F-4855-9EF3-A3D9CF9BD765}" presName="tx1" presStyleLbl="revTx" presStyleIdx="0" presStyleCnt="3"/>
      <dgm:spPr/>
    </dgm:pt>
    <dgm:pt modelId="{CD992ACC-0777-44D4-80FB-BE15F27E1F70}" type="pres">
      <dgm:prSet presAssocID="{47B7C763-A63F-4855-9EF3-A3D9CF9BD765}" presName="vert1" presStyleCnt="0"/>
      <dgm:spPr/>
    </dgm:pt>
    <dgm:pt modelId="{71E12EAC-EB66-451C-9706-0C17C1CBCA59}" type="pres">
      <dgm:prSet presAssocID="{D6E48CAD-AA59-46E5-A1FA-4163A8ADDB19}" presName="thickLine" presStyleLbl="alignNode1" presStyleIdx="1" presStyleCnt="3"/>
      <dgm:spPr/>
    </dgm:pt>
    <dgm:pt modelId="{BAD8EF72-E3CE-4BCF-9905-71F509F61A5F}" type="pres">
      <dgm:prSet presAssocID="{D6E48CAD-AA59-46E5-A1FA-4163A8ADDB19}" presName="horz1" presStyleCnt="0"/>
      <dgm:spPr/>
    </dgm:pt>
    <dgm:pt modelId="{434EB186-8D1D-43A5-A71D-BDFEB5A489D7}" type="pres">
      <dgm:prSet presAssocID="{D6E48CAD-AA59-46E5-A1FA-4163A8ADDB19}" presName="tx1" presStyleLbl="revTx" presStyleIdx="1" presStyleCnt="3"/>
      <dgm:spPr/>
    </dgm:pt>
    <dgm:pt modelId="{CCEDD883-5CFF-4645-8E94-08109A01AAF2}" type="pres">
      <dgm:prSet presAssocID="{D6E48CAD-AA59-46E5-A1FA-4163A8ADDB19}" presName="vert1" presStyleCnt="0"/>
      <dgm:spPr/>
    </dgm:pt>
    <dgm:pt modelId="{1F16A328-35CE-4D4A-8640-3E707193D70A}" type="pres">
      <dgm:prSet presAssocID="{B1983C3B-580D-40CB-8C0E-3FC02E089BF5}" presName="thickLine" presStyleLbl="alignNode1" presStyleIdx="2" presStyleCnt="3"/>
      <dgm:spPr/>
    </dgm:pt>
    <dgm:pt modelId="{0CDFD172-F261-441D-9243-B6B1C1A0AC68}" type="pres">
      <dgm:prSet presAssocID="{B1983C3B-580D-40CB-8C0E-3FC02E089BF5}" presName="horz1" presStyleCnt="0"/>
      <dgm:spPr/>
    </dgm:pt>
    <dgm:pt modelId="{3C5E4A73-710B-4C14-9A75-C5B95BA3CD67}" type="pres">
      <dgm:prSet presAssocID="{B1983C3B-580D-40CB-8C0E-3FC02E089BF5}" presName="tx1" presStyleLbl="revTx" presStyleIdx="2" presStyleCnt="3"/>
      <dgm:spPr/>
    </dgm:pt>
    <dgm:pt modelId="{84170960-C496-451F-B02B-6AF574F9D49C}" type="pres">
      <dgm:prSet presAssocID="{B1983C3B-580D-40CB-8C0E-3FC02E089BF5}" presName="vert1" presStyleCnt="0"/>
      <dgm:spPr/>
    </dgm:pt>
  </dgm:ptLst>
  <dgm:cxnLst>
    <dgm:cxn modelId="{EA789026-E1EC-4550-AD4D-DDA7A3FA7736}" srcId="{1E7D7EDF-0E7A-4A5C-B29C-6D34F948123D}" destId="{D6E48CAD-AA59-46E5-A1FA-4163A8ADDB19}" srcOrd="1" destOrd="0" parTransId="{70EA3F42-4098-41E2-B95E-CB9B44B305E2}" sibTransId="{FAEFD96E-AC49-4CD7-81FC-A91573F31EA5}"/>
    <dgm:cxn modelId="{83034C34-EBE7-4290-9889-03DDE6D454D9}" type="presOf" srcId="{47B7C763-A63F-4855-9EF3-A3D9CF9BD765}" destId="{FC117122-51E8-4D0A-9180-E93CAF6F9D90}" srcOrd="0" destOrd="0" presId="urn:microsoft.com/office/officeart/2008/layout/LinedList"/>
    <dgm:cxn modelId="{49FD5D47-D0F6-49E4-BCE6-B483752CC529}" type="presOf" srcId="{B1983C3B-580D-40CB-8C0E-3FC02E089BF5}" destId="{3C5E4A73-710B-4C14-9A75-C5B95BA3CD67}" srcOrd="0" destOrd="0" presId="urn:microsoft.com/office/officeart/2008/layout/LinedList"/>
    <dgm:cxn modelId="{247E5859-3FBF-44FB-BC36-AB0D2E1FB275}" type="presOf" srcId="{D6E48CAD-AA59-46E5-A1FA-4163A8ADDB19}" destId="{434EB186-8D1D-43A5-A71D-BDFEB5A489D7}" srcOrd="0" destOrd="0" presId="urn:microsoft.com/office/officeart/2008/layout/LinedList"/>
    <dgm:cxn modelId="{CC8401B7-43D9-4911-A898-8640B89F21AE}" type="presOf" srcId="{1E7D7EDF-0E7A-4A5C-B29C-6D34F948123D}" destId="{60DDDDAC-068F-4F96-AC13-AEFDBD2E664E}" srcOrd="0" destOrd="0" presId="urn:microsoft.com/office/officeart/2008/layout/LinedList"/>
    <dgm:cxn modelId="{0EF5C7D2-85C1-4499-9FA2-6800A83B4B49}" srcId="{1E7D7EDF-0E7A-4A5C-B29C-6D34F948123D}" destId="{B1983C3B-580D-40CB-8C0E-3FC02E089BF5}" srcOrd="2" destOrd="0" parTransId="{74D48BF8-6DC1-4537-B822-759DF156F68E}" sibTransId="{B4942E77-9627-4316-B3EB-43D515035D99}"/>
    <dgm:cxn modelId="{03BB30E0-5DB3-47DC-9D8C-DCBEC183BE61}" srcId="{1E7D7EDF-0E7A-4A5C-B29C-6D34F948123D}" destId="{47B7C763-A63F-4855-9EF3-A3D9CF9BD765}" srcOrd="0" destOrd="0" parTransId="{488C6C75-8331-4EAA-9A9F-E713079635AF}" sibTransId="{F0B428EB-8FD8-4421-9ABE-9538DE668CB1}"/>
    <dgm:cxn modelId="{967D14C8-89FB-4F10-9EEB-7D9B904380B3}" type="presParOf" srcId="{60DDDDAC-068F-4F96-AC13-AEFDBD2E664E}" destId="{D7C03A7D-3ED8-460B-923A-3DBFD3BF9F75}" srcOrd="0" destOrd="0" presId="urn:microsoft.com/office/officeart/2008/layout/LinedList"/>
    <dgm:cxn modelId="{BB58A84C-D691-4C48-968E-4A0E58C18E8C}" type="presParOf" srcId="{60DDDDAC-068F-4F96-AC13-AEFDBD2E664E}" destId="{6B8BF0CF-E280-448C-8734-F82D22929243}" srcOrd="1" destOrd="0" presId="urn:microsoft.com/office/officeart/2008/layout/LinedList"/>
    <dgm:cxn modelId="{E1A4654E-E15C-4DEF-B15E-68A47F17A179}" type="presParOf" srcId="{6B8BF0CF-E280-448C-8734-F82D22929243}" destId="{FC117122-51E8-4D0A-9180-E93CAF6F9D90}" srcOrd="0" destOrd="0" presId="urn:microsoft.com/office/officeart/2008/layout/LinedList"/>
    <dgm:cxn modelId="{D3BEEFB1-F6A1-420C-B9C0-C301D565B739}" type="presParOf" srcId="{6B8BF0CF-E280-448C-8734-F82D22929243}" destId="{CD992ACC-0777-44D4-80FB-BE15F27E1F70}" srcOrd="1" destOrd="0" presId="urn:microsoft.com/office/officeart/2008/layout/LinedList"/>
    <dgm:cxn modelId="{05297F0C-DDBE-43D5-9A5F-1E15B2081530}" type="presParOf" srcId="{60DDDDAC-068F-4F96-AC13-AEFDBD2E664E}" destId="{71E12EAC-EB66-451C-9706-0C17C1CBCA59}" srcOrd="2" destOrd="0" presId="urn:microsoft.com/office/officeart/2008/layout/LinedList"/>
    <dgm:cxn modelId="{880BAE70-DC95-4485-B19F-EE7545C43DEF}" type="presParOf" srcId="{60DDDDAC-068F-4F96-AC13-AEFDBD2E664E}" destId="{BAD8EF72-E3CE-4BCF-9905-71F509F61A5F}" srcOrd="3" destOrd="0" presId="urn:microsoft.com/office/officeart/2008/layout/LinedList"/>
    <dgm:cxn modelId="{6AD553FC-B20C-4215-950E-5230E244B164}" type="presParOf" srcId="{BAD8EF72-E3CE-4BCF-9905-71F509F61A5F}" destId="{434EB186-8D1D-43A5-A71D-BDFEB5A489D7}" srcOrd="0" destOrd="0" presId="urn:microsoft.com/office/officeart/2008/layout/LinedList"/>
    <dgm:cxn modelId="{C63BC586-E911-411E-BEA9-A87FE68F7121}" type="presParOf" srcId="{BAD8EF72-E3CE-4BCF-9905-71F509F61A5F}" destId="{CCEDD883-5CFF-4645-8E94-08109A01AAF2}" srcOrd="1" destOrd="0" presId="urn:microsoft.com/office/officeart/2008/layout/LinedList"/>
    <dgm:cxn modelId="{5C249D1E-DD48-4CAD-929F-7210B6C4B101}" type="presParOf" srcId="{60DDDDAC-068F-4F96-AC13-AEFDBD2E664E}" destId="{1F16A328-35CE-4D4A-8640-3E707193D70A}" srcOrd="4" destOrd="0" presId="urn:microsoft.com/office/officeart/2008/layout/LinedList"/>
    <dgm:cxn modelId="{4D233100-3A87-44CB-A084-0CD19BA53D12}" type="presParOf" srcId="{60DDDDAC-068F-4F96-AC13-AEFDBD2E664E}" destId="{0CDFD172-F261-441D-9243-B6B1C1A0AC68}" srcOrd="5" destOrd="0" presId="urn:microsoft.com/office/officeart/2008/layout/LinedList"/>
    <dgm:cxn modelId="{646707F7-BBB5-4E3C-81D4-CE4E817D8D02}" type="presParOf" srcId="{0CDFD172-F261-441D-9243-B6B1C1A0AC68}" destId="{3C5E4A73-710B-4C14-9A75-C5B95BA3CD67}" srcOrd="0" destOrd="0" presId="urn:microsoft.com/office/officeart/2008/layout/LinedList"/>
    <dgm:cxn modelId="{447737AC-77EF-4284-B40D-ECB924486EB9}" type="presParOf" srcId="{0CDFD172-F261-441D-9243-B6B1C1A0AC68}" destId="{84170960-C496-451F-B02B-6AF574F9D49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F0B4FE7-779F-4402-B9EC-80686B629A1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E13A9C-039F-45D9-B962-AA7929330995}">
      <dgm:prSet/>
      <dgm:spPr/>
      <dgm:t>
        <a:bodyPr/>
        <a:lstStyle/>
        <a:p>
          <a:r>
            <a:rPr lang="en-US"/>
            <a:t>Inspectors will observe farm assets and areas where wastes could be found </a:t>
          </a:r>
        </a:p>
      </dgm:t>
    </dgm:pt>
    <dgm:pt modelId="{E0535EE5-300F-4A6C-9697-CF2B7BF466DC}" type="parTrans" cxnId="{78E6DBBE-5108-4EFC-A82C-7A56BF15595C}">
      <dgm:prSet/>
      <dgm:spPr/>
      <dgm:t>
        <a:bodyPr/>
        <a:lstStyle/>
        <a:p>
          <a:endParaRPr lang="en-US"/>
        </a:p>
      </dgm:t>
    </dgm:pt>
    <dgm:pt modelId="{D2A4B9D0-6AC2-4673-840C-CD7693A6854C}" type="sibTrans" cxnId="{78E6DBBE-5108-4EFC-A82C-7A56BF15595C}">
      <dgm:prSet/>
      <dgm:spPr/>
      <dgm:t>
        <a:bodyPr/>
        <a:lstStyle/>
        <a:p>
          <a:endParaRPr lang="en-US"/>
        </a:p>
      </dgm:t>
    </dgm:pt>
    <dgm:pt modelId="{D95CDE64-590B-4C98-81ED-E9FD37CA8B10}">
      <dgm:prSet/>
      <dgm:spPr/>
      <dgm:t>
        <a:bodyPr/>
        <a:lstStyle/>
        <a:p>
          <a:r>
            <a:rPr lang="en-US"/>
            <a:t>Water samples (wells and springs) will likely need to be taken</a:t>
          </a:r>
        </a:p>
      </dgm:t>
    </dgm:pt>
    <dgm:pt modelId="{1C5E5DE6-2804-43A7-AC7A-AC5B15B42681}" type="parTrans" cxnId="{5EF5873C-4BFE-4CBC-B683-AE51C445EE70}">
      <dgm:prSet/>
      <dgm:spPr/>
      <dgm:t>
        <a:bodyPr/>
        <a:lstStyle/>
        <a:p>
          <a:endParaRPr lang="en-US"/>
        </a:p>
      </dgm:t>
    </dgm:pt>
    <dgm:pt modelId="{8197411D-DBEE-4D2F-9C4F-F081C2B7164F}" type="sibTrans" cxnId="{5EF5873C-4BFE-4CBC-B683-AE51C445EE70}">
      <dgm:prSet/>
      <dgm:spPr/>
      <dgm:t>
        <a:bodyPr/>
        <a:lstStyle/>
        <a:p>
          <a:endParaRPr lang="en-US"/>
        </a:p>
      </dgm:t>
    </dgm:pt>
    <dgm:pt modelId="{3CE437B9-8A0F-4D61-B42D-88F483A115AD}">
      <dgm:prSet/>
      <dgm:spPr/>
      <dgm:t>
        <a:bodyPr/>
        <a:lstStyle/>
        <a:p>
          <a:r>
            <a:rPr lang="en-US"/>
            <a:t>Inspectors will take pictures to represent the inspection, but we try our best to limit the number of photos taken</a:t>
          </a:r>
        </a:p>
      </dgm:t>
    </dgm:pt>
    <dgm:pt modelId="{CE188D39-A76C-4400-845B-714E90A3958D}" type="parTrans" cxnId="{E3181D88-14AB-4224-A6CA-9C0C44994DFE}">
      <dgm:prSet/>
      <dgm:spPr/>
      <dgm:t>
        <a:bodyPr/>
        <a:lstStyle/>
        <a:p>
          <a:endParaRPr lang="en-US"/>
        </a:p>
      </dgm:t>
    </dgm:pt>
    <dgm:pt modelId="{628CA9C8-4C6C-48A3-ADDC-8018EFFC1E44}" type="sibTrans" cxnId="{E3181D88-14AB-4224-A6CA-9C0C44994DFE}">
      <dgm:prSet/>
      <dgm:spPr/>
      <dgm:t>
        <a:bodyPr/>
        <a:lstStyle/>
        <a:p>
          <a:endParaRPr lang="en-US"/>
        </a:p>
      </dgm:t>
    </dgm:pt>
    <dgm:pt modelId="{121DC3B9-A793-4C53-984C-1620D7A04939}">
      <dgm:prSet/>
      <dgm:spPr/>
      <dgm:t>
        <a:bodyPr/>
        <a:lstStyle/>
        <a:p>
          <a:r>
            <a:rPr lang="en-US"/>
            <a:t>Inspectors will complete the following: NMP and records review*, production(s) area observation, three field or pasture checks, and water sampling.</a:t>
          </a:r>
        </a:p>
        <a:p>
          <a:r>
            <a:rPr lang="en-US"/>
            <a:t>	*LFOs submit NMPs annually, which can be reviewed before the visit</a:t>
          </a:r>
        </a:p>
      </dgm:t>
    </dgm:pt>
    <dgm:pt modelId="{8AB38F6B-F1B3-4B99-8579-EA95D14E21E7}" type="parTrans" cxnId="{68AA7A5C-AA0F-426F-9715-4F77F456D330}">
      <dgm:prSet/>
      <dgm:spPr/>
      <dgm:t>
        <a:bodyPr/>
        <a:lstStyle/>
        <a:p>
          <a:endParaRPr lang="en-US"/>
        </a:p>
      </dgm:t>
    </dgm:pt>
    <dgm:pt modelId="{AC0120B4-28E9-4136-A728-11AB4CBF9D66}" type="sibTrans" cxnId="{68AA7A5C-AA0F-426F-9715-4F77F456D330}">
      <dgm:prSet/>
      <dgm:spPr/>
      <dgm:t>
        <a:bodyPr/>
        <a:lstStyle/>
        <a:p>
          <a:endParaRPr lang="en-US"/>
        </a:p>
      </dgm:t>
    </dgm:pt>
    <dgm:pt modelId="{27897A67-E2D7-4887-A465-BE2F62879978}" type="pres">
      <dgm:prSet presAssocID="{0F0B4FE7-779F-4402-B9EC-80686B629A17}" presName="linear" presStyleCnt="0">
        <dgm:presLayoutVars>
          <dgm:animLvl val="lvl"/>
          <dgm:resizeHandles val="exact"/>
        </dgm:presLayoutVars>
      </dgm:prSet>
      <dgm:spPr/>
    </dgm:pt>
    <dgm:pt modelId="{5BB9927C-889D-4D38-8B22-5042B530BA6B}" type="pres">
      <dgm:prSet presAssocID="{121DC3B9-A793-4C53-984C-1620D7A0493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8F928D2-B672-4384-BEE4-FCF38F856E9F}" type="pres">
      <dgm:prSet presAssocID="{AC0120B4-28E9-4136-A728-11AB4CBF9D66}" presName="spacer" presStyleCnt="0"/>
      <dgm:spPr/>
    </dgm:pt>
    <dgm:pt modelId="{555D136C-FE06-4F69-8E8E-F61E0BA32473}" type="pres">
      <dgm:prSet presAssocID="{84E13A9C-039F-45D9-B962-AA792933099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9F22730-4C34-453B-AE52-274FF53798D6}" type="pres">
      <dgm:prSet presAssocID="{D2A4B9D0-6AC2-4673-840C-CD7693A6854C}" presName="spacer" presStyleCnt="0"/>
      <dgm:spPr/>
    </dgm:pt>
    <dgm:pt modelId="{405CCA5C-3671-4EA1-BC96-18B80674E349}" type="pres">
      <dgm:prSet presAssocID="{3CE437B9-8A0F-4D61-B42D-88F483A115A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6803C00-F22B-456E-8465-1C50594BB529}" type="pres">
      <dgm:prSet presAssocID="{628CA9C8-4C6C-48A3-ADDC-8018EFFC1E44}" presName="spacer" presStyleCnt="0"/>
      <dgm:spPr/>
    </dgm:pt>
    <dgm:pt modelId="{B93BC066-0473-489B-BA3D-272A645F4E7A}" type="pres">
      <dgm:prSet presAssocID="{D95CDE64-590B-4C98-81ED-E9FD37CA8B1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9820A25-55D0-497E-BBF1-74352C2E26EA}" type="presOf" srcId="{0F0B4FE7-779F-4402-B9EC-80686B629A17}" destId="{27897A67-E2D7-4887-A465-BE2F62879978}" srcOrd="0" destOrd="0" presId="urn:microsoft.com/office/officeart/2005/8/layout/vList2"/>
    <dgm:cxn modelId="{5EF5873C-4BFE-4CBC-B683-AE51C445EE70}" srcId="{0F0B4FE7-779F-4402-B9EC-80686B629A17}" destId="{D95CDE64-590B-4C98-81ED-E9FD37CA8B10}" srcOrd="3" destOrd="0" parTransId="{1C5E5DE6-2804-43A7-AC7A-AC5B15B42681}" sibTransId="{8197411D-DBEE-4D2F-9C4F-F081C2B7164F}"/>
    <dgm:cxn modelId="{4859753D-BCA1-4AB7-99CF-B5DD062CA1F0}" type="presOf" srcId="{3CE437B9-8A0F-4D61-B42D-88F483A115AD}" destId="{405CCA5C-3671-4EA1-BC96-18B80674E349}" srcOrd="0" destOrd="0" presId="urn:microsoft.com/office/officeart/2005/8/layout/vList2"/>
    <dgm:cxn modelId="{68AA7A5C-AA0F-426F-9715-4F77F456D330}" srcId="{0F0B4FE7-779F-4402-B9EC-80686B629A17}" destId="{121DC3B9-A793-4C53-984C-1620D7A04939}" srcOrd="0" destOrd="0" parTransId="{8AB38F6B-F1B3-4B99-8579-EA95D14E21E7}" sibTransId="{AC0120B4-28E9-4136-A728-11AB4CBF9D66}"/>
    <dgm:cxn modelId="{19EF3263-DB4E-4D07-AB1B-4E930C06FAD1}" type="presOf" srcId="{121DC3B9-A793-4C53-984C-1620D7A04939}" destId="{5BB9927C-889D-4D38-8B22-5042B530BA6B}" srcOrd="0" destOrd="0" presId="urn:microsoft.com/office/officeart/2005/8/layout/vList2"/>
    <dgm:cxn modelId="{E3181D88-14AB-4224-A6CA-9C0C44994DFE}" srcId="{0F0B4FE7-779F-4402-B9EC-80686B629A17}" destId="{3CE437B9-8A0F-4D61-B42D-88F483A115AD}" srcOrd="2" destOrd="0" parTransId="{CE188D39-A76C-4400-845B-714E90A3958D}" sibTransId="{628CA9C8-4C6C-48A3-ADDC-8018EFFC1E44}"/>
    <dgm:cxn modelId="{78E6DBBE-5108-4EFC-A82C-7A56BF15595C}" srcId="{0F0B4FE7-779F-4402-B9EC-80686B629A17}" destId="{84E13A9C-039F-45D9-B962-AA7929330995}" srcOrd="1" destOrd="0" parTransId="{E0535EE5-300F-4A6C-9697-CF2B7BF466DC}" sibTransId="{D2A4B9D0-6AC2-4673-840C-CD7693A6854C}"/>
    <dgm:cxn modelId="{E8597CBF-46F2-449A-A88A-9D9102753941}" type="presOf" srcId="{D95CDE64-590B-4C98-81ED-E9FD37CA8B10}" destId="{B93BC066-0473-489B-BA3D-272A645F4E7A}" srcOrd="0" destOrd="0" presId="urn:microsoft.com/office/officeart/2005/8/layout/vList2"/>
    <dgm:cxn modelId="{CD8603D7-213B-462C-91AE-71D86A9026F2}" type="presOf" srcId="{84E13A9C-039F-45D9-B962-AA7929330995}" destId="{555D136C-FE06-4F69-8E8E-F61E0BA32473}" srcOrd="0" destOrd="0" presId="urn:microsoft.com/office/officeart/2005/8/layout/vList2"/>
    <dgm:cxn modelId="{98E4A4EA-4924-4C4D-B275-1D8030CE8DE4}" type="presParOf" srcId="{27897A67-E2D7-4887-A465-BE2F62879978}" destId="{5BB9927C-889D-4D38-8B22-5042B530BA6B}" srcOrd="0" destOrd="0" presId="urn:microsoft.com/office/officeart/2005/8/layout/vList2"/>
    <dgm:cxn modelId="{A4F0AAE9-D043-418D-8076-8D212E167688}" type="presParOf" srcId="{27897A67-E2D7-4887-A465-BE2F62879978}" destId="{68F928D2-B672-4384-BEE4-FCF38F856E9F}" srcOrd="1" destOrd="0" presId="urn:microsoft.com/office/officeart/2005/8/layout/vList2"/>
    <dgm:cxn modelId="{24B10DAA-2463-47B6-8B5A-317E75F8EA43}" type="presParOf" srcId="{27897A67-E2D7-4887-A465-BE2F62879978}" destId="{555D136C-FE06-4F69-8E8E-F61E0BA32473}" srcOrd="2" destOrd="0" presId="urn:microsoft.com/office/officeart/2005/8/layout/vList2"/>
    <dgm:cxn modelId="{9FAC60C1-DCB8-45EA-B029-1E3C6535D3B5}" type="presParOf" srcId="{27897A67-E2D7-4887-A465-BE2F62879978}" destId="{59F22730-4C34-453B-AE52-274FF53798D6}" srcOrd="3" destOrd="0" presId="urn:microsoft.com/office/officeart/2005/8/layout/vList2"/>
    <dgm:cxn modelId="{E0901DFA-9466-464B-BBC2-F7B518A8957A}" type="presParOf" srcId="{27897A67-E2D7-4887-A465-BE2F62879978}" destId="{405CCA5C-3671-4EA1-BC96-18B80674E349}" srcOrd="4" destOrd="0" presId="urn:microsoft.com/office/officeart/2005/8/layout/vList2"/>
    <dgm:cxn modelId="{D27FD3F2-930D-467B-9B6C-22CE8D1E071B}" type="presParOf" srcId="{27897A67-E2D7-4887-A465-BE2F62879978}" destId="{D6803C00-F22B-456E-8465-1C50594BB529}" srcOrd="5" destOrd="0" presId="urn:microsoft.com/office/officeart/2005/8/layout/vList2"/>
    <dgm:cxn modelId="{A2A4A7F5-9B61-4785-8D6D-DBB8432D6EE7}" type="presParOf" srcId="{27897A67-E2D7-4887-A465-BE2F62879978}" destId="{B93BC066-0473-489B-BA3D-272A645F4E7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F0B4FE7-779F-4402-B9EC-80686B629A1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1DC3B9-A793-4C53-984C-1620D7A04939}">
      <dgm:prSet/>
      <dgm:spPr/>
      <dgm:t>
        <a:bodyPr/>
        <a:lstStyle/>
        <a:p>
          <a:r>
            <a:rPr lang="en-US"/>
            <a:t>Inspectors will need to see any information relevant to the allegation. This can include: records, assets, NMP, etc.</a:t>
          </a:r>
        </a:p>
      </dgm:t>
    </dgm:pt>
    <dgm:pt modelId="{8AB38F6B-F1B3-4B99-8579-EA95D14E21E7}" type="parTrans" cxnId="{274451DE-0DAF-46CE-B01D-351BAA7FD7F7}">
      <dgm:prSet/>
      <dgm:spPr/>
      <dgm:t>
        <a:bodyPr/>
        <a:lstStyle/>
        <a:p>
          <a:endParaRPr lang="en-US"/>
        </a:p>
      </dgm:t>
    </dgm:pt>
    <dgm:pt modelId="{AC0120B4-28E9-4136-A728-11AB4CBF9D66}" type="sibTrans" cxnId="{274451DE-0DAF-46CE-B01D-351BAA7FD7F7}">
      <dgm:prSet/>
      <dgm:spPr/>
      <dgm:t>
        <a:bodyPr/>
        <a:lstStyle/>
        <a:p>
          <a:endParaRPr lang="en-US"/>
        </a:p>
      </dgm:t>
    </dgm:pt>
    <dgm:pt modelId="{84E13A9C-039F-45D9-B962-AA7929330995}">
      <dgm:prSet/>
      <dgm:spPr/>
      <dgm:t>
        <a:bodyPr/>
        <a:lstStyle/>
        <a:p>
          <a:r>
            <a:rPr lang="en-US"/>
            <a:t>If an inspector observes an unrelated issue, it will need to be documented</a:t>
          </a:r>
        </a:p>
      </dgm:t>
    </dgm:pt>
    <dgm:pt modelId="{E0535EE5-300F-4A6C-9697-CF2B7BF466DC}" type="parTrans" cxnId="{78E6DBBE-5108-4EFC-A82C-7A56BF15595C}">
      <dgm:prSet/>
      <dgm:spPr/>
      <dgm:t>
        <a:bodyPr/>
        <a:lstStyle/>
        <a:p>
          <a:endParaRPr lang="en-US"/>
        </a:p>
      </dgm:t>
    </dgm:pt>
    <dgm:pt modelId="{D2A4B9D0-6AC2-4673-840C-CD7693A6854C}" type="sibTrans" cxnId="{78E6DBBE-5108-4EFC-A82C-7A56BF15595C}">
      <dgm:prSet/>
      <dgm:spPr/>
      <dgm:t>
        <a:bodyPr/>
        <a:lstStyle/>
        <a:p>
          <a:endParaRPr lang="en-US"/>
        </a:p>
      </dgm:t>
    </dgm:pt>
    <dgm:pt modelId="{B9139B6F-DD1A-4766-BC08-93DBF42CE3E3}">
      <dgm:prSet/>
      <dgm:spPr/>
      <dgm:t>
        <a:bodyPr/>
        <a:lstStyle/>
        <a:p>
          <a:r>
            <a:rPr lang="en-US"/>
            <a:t>Inspectors will take pictures of areas where an issue both has or has not been resolved.</a:t>
          </a:r>
        </a:p>
      </dgm:t>
    </dgm:pt>
    <dgm:pt modelId="{67E59003-20DB-4948-859A-F5052AA5448C}" type="parTrans" cxnId="{1C27B168-01F3-465D-8B67-865623240619}">
      <dgm:prSet/>
      <dgm:spPr/>
      <dgm:t>
        <a:bodyPr/>
        <a:lstStyle/>
        <a:p>
          <a:endParaRPr lang="en-US"/>
        </a:p>
      </dgm:t>
    </dgm:pt>
    <dgm:pt modelId="{D7819B6C-3CB6-42D8-BF0B-1768B8244821}" type="sibTrans" cxnId="{1C27B168-01F3-465D-8B67-865623240619}">
      <dgm:prSet/>
      <dgm:spPr/>
      <dgm:t>
        <a:bodyPr/>
        <a:lstStyle/>
        <a:p>
          <a:endParaRPr lang="en-US"/>
        </a:p>
      </dgm:t>
    </dgm:pt>
    <dgm:pt modelId="{27897A67-E2D7-4887-A465-BE2F62879978}" type="pres">
      <dgm:prSet presAssocID="{0F0B4FE7-779F-4402-B9EC-80686B629A17}" presName="linear" presStyleCnt="0">
        <dgm:presLayoutVars>
          <dgm:animLvl val="lvl"/>
          <dgm:resizeHandles val="exact"/>
        </dgm:presLayoutVars>
      </dgm:prSet>
      <dgm:spPr/>
    </dgm:pt>
    <dgm:pt modelId="{5BB9927C-889D-4D38-8B22-5042B530BA6B}" type="pres">
      <dgm:prSet presAssocID="{121DC3B9-A793-4C53-984C-1620D7A0493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8F928D2-B672-4384-BEE4-FCF38F856E9F}" type="pres">
      <dgm:prSet presAssocID="{AC0120B4-28E9-4136-A728-11AB4CBF9D66}" presName="spacer" presStyleCnt="0"/>
      <dgm:spPr/>
    </dgm:pt>
    <dgm:pt modelId="{24E1BFF1-3221-4C2A-B4DD-45E1D1B35BF2}" type="pres">
      <dgm:prSet presAssocID="{B9139B6F-DD1A-4766-BC08-93DBF42CE3E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BBB8B5A-8CE0-4F86-8551-FD765639961D}" type="pres">
      <dgm:prSet presAssocID="{D7819B6C-3CB6-42D8-BF0B-1768B8244821}" presName="spacer" presStyleCnt="0"/>
      <dgm:spPr/>
    </dgm:pt>
    <dgm:pt modelId="{555D136C-FE06-4F69-8E8E-F61E0BA32473}" type="pres">
      <dgm:prSet presAssocID="{84E13A9C-039F-45D9-B962-AA792933099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330BA01-2238-49E9-B0F5-30688BE85946}" type="presOf" srcId="{121DC3B9-A793-4C53-984C-1620D7A04939}" destId="{5BB9927C-889D-4D38-8B22-5042B530BA6B}" srcOrd="0" destOrd="0" presId="urn:microsoft.com/office/officeart/2005/8/layout/vList2"/>
    <dgm:cxn modelId="{59820A25-55D0-497E-BBF1-74352C2E26EA}" type="presOf" srcId="{0F0B4FE7-779F-4402-B9EC-80686B629A17}" destId="{27897A67-E2D7-4887-A465-BE2F62879978}" srcOrd="0" destOrd="0" presId="urn:microsoft.com/office/officeart/2005/8/layout/vList2"/>
    <dgm:cxn modelId="{1C27B168-01F3-465D-8B67-865623240619}" srcId="{0F0B4FE7-779F-4402-B9EC-80686B629A17}" destId="{B9139B6F-DD1A-4766-BC08-93DBF42CE3E3}" srcOrd="1" destOrd="0" parTransId="{67E59003-20DB-4948-859A-F5052AA5448C}" sibTransId="{D7819B6C-3CB6-42D8-BF0B-1768B8244821}"/>
    <dgm:cxn modelId="{78E6DBBE-5108-4EFC-A82C-7A56BF15595C}" srcId="{0F0B4FE7-779F-4402-B9EC-80686B629A17}" destId="{84E13A9C-039F-45D9-B962-AA7929330995}" srcOrd="2" destOrd="0" parTransId="{E0535EE5-300F-4A6C-9697-CF2B7BF466DC}" sibTransId="{D2A4B9D0-6AC2-4673-840C-CD7693A6854C}"/>
    <dgm:cxn modelId="{6F9FADD1-A050-4416-B074-F3D1F4FA8FAE}" type="presOf" srcId="{B9139B6F-DD1A-4766-BC08-93DBF42CE3E3}" destId="{24E1BFF1-3221-4C2A-B4DD-45E1D1B35BF2}" srcOrd="0" destOrd="0" presId="urn:microsoft.com/office/officeart/2005/8/layout/vList2"/>
    <dgm:cxn modelId="{CD8603D7-213B-462C-91AE-71D86A9026F2}" type="presOf" srcId="{84E13A9C-039F-45D9-B962-AA7929330995}" destId="{555D136C-FE06-4F69-8E8E-F61E0BA32473}" srcOrd="0" destOrd="0" presId="urn:microsoft.com/office/officeart/2005/8/layout/vList2"/>
    <dgm:cxn modelId="{274451DE-0DAF-46CE-B01D-351BAA7FD7F7}" srcId="{0F0B4FE7-779F-4402-B9EC-80686B629A17}" destId="{121DC3B9-A793-4C53-984C-1620D7A04939}" srcOrd="0" destOrd="0" parTransId="{8AB38F6B-F1B3-4B99-8579-EA95D14E21E7}" sibTransId="{AC0120B4-28E9-4136-A728-11AB4CBF9D66}"/>
    <dgm:cxn modelId="{D65CCCA4-55E0-4D48-8535-922449FF6FB4}" type="presParOf" srcId="{27897A67-E2D7-4887-A465-BE2F62879978}" destId="{5BB9927C-889D-4D38-8B22-5042B530BA6B}" srcOrd="0" destOrd="0" presId="urn:microsoft.com/office/officeart/2005/8/layout/vList2"/>
    <dgm:cxn modelId="{CD1C94C5-659C-45D2-B5FC-106AD029AD64}" type="presParOf" srcId="{27897A67-E2D7-4887-A465-BE2F62879978}" destId="{68F928D2-B672-4384-BEE4-FCF38F856E9F}" srcOrd="1" destOrd="0" presId="urn:microsoft.com/office/officeart/2005/8/layout/vList2"/>
    <dgm:cxn modelId="{CF75809C-109B-4C16-A451-BE603F0AE7DF}" type="presParOf" srcId="{27897A67-E2D7-4887-A465-BE2F62879978}" destId="{24E1BFF1-3221-4C2A-B4DD-45E1D1B35BF2}" srcOrd="2" destOrd="0" presId="urn:microsoft.com/office/officeart/2005/8/layout/vList2"/>
    <dgm:cxn modelId="{93AA0B40-66CD-4C0F-A9ED-A911B8ED19C1}" type="presParOf" srcId="{27897A67-E2D7-4887-A465-BE2F62879978}" destId="{DBBB8B5A-8CE0-4F86-8551-FD765639961D}" srcOrd="3" destOrd="0" presId="urn:microsoft.com/office/officeart/2005/8/layout/vList2"/>
    <dgm:cxn modelId="{24B10DAA-2463-47B6-8B5A-317E75F8EA43}" type="presParOf" srcId="{27897A67-E2D7-4887-A465-BE2F62879978}" destId="{555D136C-FE06-4F69-8E8E-F61E0BA3247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F0B4FE7-779F-4402-B9EC-80686B629A1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1DC3B9-A793-4C53-984C-1620D7A04939}">
      <dgm:prSet/>
      <dgm:spPr/>
      <dgm:t>
        <a:bodyPr/>
        <a:lstStyle/>
        <a:p>
          <a:r>
            <a:rPr lang="en-US"/>
            <a:t>Inspectors will need to see any information relevant to the allegation. This may include: records, assets, NMP, etc.</a:t>
          </a:r>
        </a:p>
      </dgm:t>
    </dgm:pt>
    <dgm:pt modelId="{8AB38F6B-F1B3-4B99-8579-EA95D14E21E7}" type="parTrans" cxnId="{274451DE-0DAF-46CE-B01D-351BAA7FD7F7}">
      <dgm:prSet/>
      <dgm:spPr/>
      <dgm:t>
        <a:bodyPr/>
        <a:lstStyle/>
        <a:p>
          <a:endParaRPr lang="en-US"/>
        </a:p>
      </dgm:t>
    </dgm:pt>
    <dgm:pt modelId="{AC0120B4-28E9-4136-A728-11AB4CBF9D66}" type="sibTrans" cxnId="{274451DE-0DAF-46CE-B01D-351BAA7FD7F7}">
      <dgm:prSet/>
      <dgm:spPr/>
      <dgm:t>
        <a:bodyPr/>
        <a:lstStyle/>
        <a:p>
          <a:endParaRPr lang="en-US"/>
        </a:p>
      </dgm:t>
    </dgm:pt>
    <dgm:pt modelId="{84E13A9C-039F-45D9-B962-AA7929330995}">
      <dgm:prSet/>
      <dgm:spPr/>
      <dgm:t>
        <a:bodyPr/>
        <a:lstStyle/>
        <a:p>
          <a:r>
            <a:rPr lang="en-US"/>
            <a:t>If an inspector observes a water quality issue that is unrelated to the complaint, it will need to get documented</a:t>
          </a:r>
        </a:p>
      </dgm:t>
    </dgm:pt>
    <dgm:pt modelId="{E0535EE5-300F-4A6C-9697-CF2B7BF466DC}" type="parTrans" cxnId="{78E6DBBE-5108-4EFC-A82C-7A56BF15595C}">
      <dgm:prSet/>
      <dgm:spPr/>
      <dgm:t>
        <a:bodyPr/>
        <a:lstStyle/>
        <a:p>
          <a:endParaRPr lang="en-US"/>
        </a:p>
      </dgm:t>
    </dgm:pt>
    <dgm:pt modelId="{D2A4B9D0-6AC2-4673-840C-CD7693A6854C}" type="sibTrans" cxnId="{78E6DBBE-5108-4EFC-A82C-7A56BF15595C}">
      <dgm:prSet/>
      <dgm:spPr/>
      <dgm:t>
        <a:bodyPr/>
        <a:lstStyle/>
        <a:p>
          <a:endParaRPr lang="en-US"/>
        </a:p>
      </dgm:t>
    </dgm:pt>
    <dgm:pt modelId="{D7B5D1AC-DFA4-44B2-90A9-02305E50BA94}">
      <dgm:prSet/>
      <dgm:spPr/>
      <dgm:t>
        <a:bodyPr/>
        <a:lstStyle/>
        <a:p>
          <a:r>
            <a:rPr lang="en-US"/>
            <a:t>Inspectors will take pictures whether there is an issue found or not. The absence of an issue needs to be documented during these visits</a:t>
          </a:r>
        </a:p>
      </dgm:t>
    </dgm:pt>
    <dgm:pt modelId="{C1588D2C-743E-478A-BC46-C6E295008E53}" type="parTrans" cxnId="{4172D1AE-B6B1-48C3-8713-4B921A15E458}">
      <dgm:prSet/>
      <dgm:spPr/>
      <dgm:t>
        <a:bodyPr/>
        <a:lstStyle/>
        <a:p>
          <a:endParaRPr lang="en-US"/>
        </a:p>
      </dgm:t>
    </dgm:pt>
    <dgm:pt modelId="{126E798F-794A-49B9-8BB0-ECFC48075516}" type="sibTrans" cxnId="{4172D1AE-B6B1-48C3-8713-4B921A15E458}">
      <dgm:prSet/>
      <dgm:spPr/>
      <dgm:t>
        <a:bodyPr/>
        <a:lstStyle/>
        <a:p>
          <a:endParaRPr lang="en-US"/>
        </a:p>
      </dgm:t>
    </dgm:pt>
    <dgm:pt modelId="{89235F03-D220-43A5-A705-3CD87C2F6FC0}">
      <dgm:prSet/>
      <dgm:spPr/>
      <dgm:t>
        <a:bodyPr/>
        <a:lstStyle/>
        <a:p>
          <a:r>
            <a:rPr lang="en-US"/>
            <a:t>Water samples (wells or springs) may be needed as part of the visit</a:t>
          </a:r>
        </a:p>
      </dgm:t>
    </dgm:pt>
    <dgm:pt modelId="{6482B124-9179-4B7E-9A0A-E45CD04A9613}" type="parTrans" cxnId="{46EFE819-57AF-465E-B02C-17DBF26E05FF}">
      <dgm:prSet/>
      <dgm:spPr/>
      <dgm:t>
        <a:bodyPr/>
        <a:lstStyle/>
        <a:p>
          <a:endParaRPr lang="en-US"/>
        </a:p>
      </dgm:t>
    </dgm:pt>
    <dgm:pt modelId="{EC825729-5F41-406C-B690-D8B2F83AF37A}" type="sibTrans" cxnId="{46EFE819-57AF-465E-B02C-17DBF26E05FF}">
      <dgm:prSet/>
      <dgm:spPr/>
      <dgm:t>
        <a:bodyPr/>
        <a:lstStyle/>
        <a:p>
          <a:endParaRPr lang="en-US"/>
        </a:p>
      </dgm:t>
    </dgm:pt>
    <dgm:pt modelId="{27897A67-E2D7-4887-A465-BE2F62879978}" type="pres">
      <dgm:prSet presAssocID="{0F0B4FE7-779F-4402-B9EC-80686B629A17}" presName="linear" presStyleCnt="0">
        <dgm:presLayoutVars>
          <dgm:animLvl val="lvl"/>
          <dgm:resizeHandles val="exact"/>
        </dgm:presLayoutVars>
      </dgm:prSet>
      <dgm:spPr/>
    </dgm:pt>
    <dgm:pt modelId="{5BB9927C-889D-4D38-8B22-5042B530BA6B}" type="pres">
      <dgm:prSet presAssocID="{121DC3B9-A793-4C53-984C-1620D7A0493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8F928D2-B672-4384-BEE4-FCF38F856E9F}" type="pres">
      <dgm:prSet presAssocID="{AC0120B4-28E9-4136-A728-11AB4CBF9D66}" presName="spacer" presStyleCnt="0"/>
      <dgm:spPr/>
    </dgm:pt>
    <dgm:pt modelId="{DD2B3757-F191-4C42-A310-8DDFF77CB108}" type="pres">
      <dgm:prSet presAssocID="{D7B5D1AC-DFA4-44B2-90A9-02305E50BA9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DFC6D1F-623B-4AE9-8A7C-3A3235277563}" type="pres">
      <dgm:prSet presAssocID="{126E798F-794A-49B9-8BB0-ECFC48075516}" presName="spacer" presStyleCnt="0"/>
      <dgm:spPr/>
    </dgm:pt>
    <dgm:pt modelId="{3E9CA9BF-7DE9-4680-B765-9F0675037295}" type="pres">
      <dgm:prSet presAssocID="{89235F03-D220-43A5-A705-3CD87C2F6FC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651F4C4-9822-4A78-A9A9-75F64FD6E756}" type="pres">
      <dgm:prSet presAssocID="{EC825729-5F41-406C-B690-D8B2F83AF37A}" presName="spacer" presStyleCnt="0"/>
      <dgm:spPr/>
    </dgm:pt>
    <dgm:pt modelId="{555D136C-FE06-4F69-8E8E-F61E0BA32473}" type="pres">
      <dgm:prSet presAssocID="{84E13A9C-039F-45D9-B962-AA7929330995}" presName="parentText" presStyleLbl="node1" presStyleIdx="3" presStyleCnt="4" custLinFactNeighborX="96" custLinFactNeighborY="12700">
        <dgm:presLayoutVars>
          <dgm:chMax val="0"/>
          <dgm:bulletEnabled val="1"/>
        </dgm:presLayoutVars>
      </dgm:prSet>
      <dgm:spPr/>
    </dgm:pt>
  </dgm:ptLst>
  <dgm:cxnLst>
    <dgm:cxn modelId="{6330BA01-2238-49E9-B0F5-30688BE85946}" type="presOf" srcId="{121DC3B9-A793-4C53-984C-1620D7A04939}" destId="{5BB9927C-889D-4D38-8B22-5042B530BA6B}" srcOrd="0" destOrd="0" presId="urn:microsoft.com/office/officeart/2005/8/layout/vList2"/>
    <dgm:cxn modelId="{46EFE819-57AF-465E-B02C-17DBF26E05FF}" srcId="{0F0B4FE7-779F-4402-B9EC-80686B629A17}" destId="{89235F03-D220-43A5-A705-3CD87C2F6FC0}" srcOrd="2" destOrd="0" parTransId="{6482B124-9179-4B7E-9A0A-E45CD04A9613}" sibTransId="{EC825729-5F41-406C-B690-D8B2F83AF37A}"/>
    <dgm:cxn modelId="{59820A25-55D0-497E-BBF1-74352C2E26EA}" type="presOf" srcId="{0F0B4FE7-779F-4402-B9EC-80686B629A17}" destId="{27897A67-E2D7-4887-A465-BE2F62879978}" srcOrd="0" destOrd="0" presId="urn:microsoft.com/office/officeart/2005/8/layout/vList2"/>
    <dgm:cxn modelId="{60FD395F-B135-4456-9A69-640A9D311FB0}" type="presOf" srcId="{89235F03-D220-43A5-A705-3CD87C2F6FC0}" destId="{3E9CA9BF-7DE9-4680-B765-9F0675037295}" srcOrd="0" destOrd="0" presId="urn:microsoft.com/office/officeart/2005/8/layout/vList2"/>
    <dgm:cxn modelId="{4172D1AE-B6B1-48C3-8713-4B921A15E458}" srcId="{0F0B4FE7-779F-4402-B9EC-80686B629A17}" destId="{D7B5D1AC-DFA4-44B2-90A9-02305E50BA94}" srcOrd="1" destOrd="0" parTransId="{C1588D2C-743E-478A-BC46-C6E295008E53}" sibTransId="{126E798F-794A-49B9-8BB0-ECFC48075516}"/>
    <dgm:cxn modelId="{78E6DBBE-5108-4EFC-A82C-7A56BF15595C}" srcId="{0F0B4FE7-779F-4402-B9EC-80686B629A17}" destId="{84E13A9C-039F-45D9-B962-AA7929330995}" srcOrd="3" destOrd="0" parTransId="{E0535EE5-300F-4A6C-9697-CF2B7BF466DC}" sibTransId="{D2A4B9D0-6AC2-4673-840C-CD7693A6854C}"/>
    <dgm:cxn modelId="{CD8603D7-213B-462C-91AE-71D86A9026F2}" type="presOf" srcId="{84E13A9C-039F-45D9-B962-AA7929330995}" destId="{555D136C-FE06-4F69-8E8E-F61E0BA32473}" srcOrd="0" destOrd="0" presId="urn:microsoft.com/office/officeart/2005/8/layout/vList2"/>
    <dgm:cxn modelId="{202F48D9-65FD-4085-BA87-3FD86865E003}" type="presOf" srcId="{D7B5D1AC-DFA4-44B2-90A9-02305E50BA94}" destId="{DD2B3757-F191-4C42-A310-8DDFF77CB108}" srcOrd="0" destOrd="0" presId="urn:microsoft.com/office/officeart/2005/8/layout/vList2"/>
    <dgm:cxn modelId="{274451DE-0DAF-46CE-B01D-351BAA7FD7F7}" srcId="{0F0B4FE7-779F-4402-B9EC-80686B629A17}" destId="{121DC3B9-A793-4C53-984C-1620D7A04939}" srcOrd="0" destOrd="0" parTransId="{8AB38F6B-F1B3-4B99-8579-EA95D14E21E7}" sibTransId="{AC0120B4-28E9-4136-A728-11AB4CBF9D66}"/>
    <dgm:cxn modelId="{D65CCCA4-55E0-4D48-8535-922449FF6FB4}" type="presParOf" srcId="{27897A67-E2D7-4887-A465-BE2F62879978}" destId="{5BB9927C-889D-4D38-8B22-5042B530BA6B}" srcOrd="0" destOrd="0" presId="urn:microsoft.com/office/officeart/2005/8/layout/vList2"/>
    <dgm:cxn modelId="{CD1C94C5-659C-45D2-B5FC-106AD029AD64}" type="presParOf" srcId="{27897A67-E2D7-4887-A465-BE2F62879978}" destId="{68F928D2-B672-4384-BEE4-FCF38F856E9F}" srcOrd="1" destOrd="0" presId="urn:microsoft.com/office/officeart/2005/8/layout/vList2"/>
    <dgm:cxn modelId="{834CC656-A0CF-4F36-B5F9-7DB24386FA5B}" type="presParOf" srcId="{27897A67-E2D7-4887-A465-BE2F62879978}" destId="{DD2B3757-F191-4C42-A310-8DDFF77CB108}" srcOrd="2" destOrd="0" presId="urn:microsoft.com/office/officeart/2005/8/layout/vList2"/>
    <dgm:cxn modelId="{186B9C69-BE85-497B-B05E-2909B4FA8B6B}" type="presParOf" srcId="{27897A67-E2D7-4887-A465-BE2F62879978}" destId="{5DFC6D1F-623B-4AE9-8A7C-3A3235277563}" srcOrd="3" destOrd="0" presId="urn:microsoft.com/office/officeart/2005/8/layout/vList2"/>
    <dgm:cxn modelId="{AFFB0505-8093-4503-B3CD-F27327D9E7A1}" type="presParOf" srcId="{27897A67-E2D7-4887-A465-BE2F62879978}" destId="{3E9CA9BF-7DE9-4680-B765-9F0675037295}" srcOrd="4" destOrd="0" presId="urn:microsoft.com/office/officeart/2005/8/layout/vList2"/>
    <dgm:cxn modelId="{FA3520BE-CFDD-415A-B41E-DA1572F279E1}" type="presParOf" srcId="{27897A67-E2D7-4887-A465-BE2F62879978}" destId="{2651F4C4-9822-4A78-A9A9-75F64FD6E756}" srcOrd="5" destOrd="0" presId="urn:microsoft.com/office/officeart/2005/8/layout/vList2"/>
    <dgm:cxn modelId="{24B10DAA-2463-47B6-8B5A-317E75F8EA43}" type="presParOf" srcId="{27897A67-E2D7-4887-A465-BE2F62879978}" destId="{555D136C-FE06-4F69-8E8E-F61E0BA3247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F21FB30-35FE-459C-AD5E-777E9F6071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78DAAD-F3C7-44BD-9714-42919D4FE14F}">
      <dgm:prSet/>
      <dgm:spPr/>
      <dgm:t>
        <a:bodyPr/>
        <a:lstStyle/>
        <a:p>
          <a:r>
            <a:rPr lang="en-US"/>
            <a:t>Waste running off</a:t>
          </a:r>
        </a:p>
      </dgm:t>
    </dgm:pt>
    <dgm:pt modelId="{F388D30A-F6B5-42D8-B97F-5ECFC1F551DE}" type="parTrans" cxnId="{D6B7857E-EF2C-493C-B0ED-E7F9E589574F}">
      <dgm:prSet/>
      <dgm:spPr/>
      <dgm:t>
        <a:bodyPr/>
        <a:lstStyle/>
        <a:p>
          <a:endParaRPr lang="en-US"/>
        </a:p>
      </dgm:t>
    </dgm:pt>
    <dgm:pt modelId="{3928A0CC-CCB4-4280-838C-0BE89D085254}" type="sibTrans" cxnId="{D6B7857E-EF2C-493C-B0ED-E7F9E589574F}">
      <dgm:prSet/>
      <dgm:spPr/>
      <dgm:t>
        <a:bodyPr/>
        <a:lstStyle/>
        <a:p>
          <a:endParaRPr lang="en-US"/>
        </a:p>
      </dgm:t>
    </dgm:pt>
    <dgm:pt modelId="{FC0993C7-1F21-4207-B471-B5FB53A84D18}">
      <dgm:prSet/>
      <dgm:spPr/>
      <dgm:t>
        <a:bodyPr/>
        <a:lstStyle/>
        <a:p>
          <a:r>
            <a:rPr lang="en-US"/>
            <a:t>Pooling of waste</a:t>
          </a:r>
        </a:p>
      </dgm:t>
    </dgm:pt>
    <dgm:pt modelId="{CB2D97E4-C9AB-46DE-8DCE-DCD51538D23C}" type="parTrans" cxnId="{461818C0-E9B3-421C-A241-103EF4D5C74B}">
      <dgm:prSet/>
      <dgm:spPr/>
      <dgm:t>
        <a:bodyPr/>
        <a:lstStyle/>
        <a:p>
          <a:endParaRPr lang="en-US"/>
        </a:p>
      </dgm:t>
    </dgm:pt>
    <dgm:pt modelId="{49385852-49B9-45B0-83CD-70789D0D59EE}" type="sibTrans" cxnId="{461818C0-E9B3-421C-A241-103EF4D5C74B}">
      <dgm:prSet/>
      <dgm:spPr/>
      <dgm:t>
        <a:bodyPr/>
        <a:lstStyle/>
        <a:p>
          <a:endParaRPr lang="en-US"/>
        </a:p>
      </dgm:t>
    </dgm:pt>
    <dgm:pt modelId="{5DABF17C-C4AE-485E-8914-A890E9DA450A}">
      <dgm:prSet/>
      <dgm:spPr/>
      <dgm:t>
        <a:bodyPr/>
        <a:lstStyle/>
        <a:p>
          <a:r>
            <a:rPr lang="en-US"/>
            <a:t>Erosion</a:t>
          </a:r>
        </a:p>
      </dgm:t>
    </dgm:pt>
    <dgm:pt modelId="{BFB1B09A-27D5-4130-91D3-4C5B59B66E6A}" type="parTrans" cxnId="{A2853C6A-1047-4042-B7DD-5B479E0A7F4A}">
      <dgm:prSet/>
      <dgm:spPr/>
      <dgm:t>
        <a:bodyPr/>
        <a:lstStyle/>
        <a:p>
          <a:endParaRPr lang="en-US"/>
        </a:p>
      </dgm:t>
    </dgm:pt>
    <dgm:pt modelId="{B2AD25B9-8DB5-4B59-AB2B-517EE6047343}" type="sibTrans" cxnId="{A2853C6A-1047-4042-B7DD-5B479E0A7F4A}">
      <dgm:prSet/>
      <dgm:spPr/>
      <dgm:t>
        <a:bodyPr/>
        <a:lstStyle/>
        <a:p>
          <a:endParaRPr lang="en-US"/>
        </a:p>
      </dgm:t>
    </dgm:pt>
    <dgm:pt modelId="{2A7CEF68-C6D7-4C88-BDEE-7F33DE884256}">
      <dgm:prSet/>
      <dgm:spPr/>
      <dgm:t>
        <a:bodyPr/>
        <a:lstStyle/>
        <a:p>
          <a:r>
            <a:rPr lang="en-US"/>
            <a:t>Waste in pipes (inlets/outlets), ditches, conveyances</a:t>
          </a:r>
        </a:p>
      </dgm:t>
    </dgm:pt>
    <dgm:pt modelId="{8214C6E2-F825-43AB-87F8-1FB338FA43FA}" type="parTrans" cxnId="{D8F860E0-8D18-43F7-A3A2-6F571784C5AD}">
      <dgm:prSet/>
      <dgm:spPr/>
      <dgm:t>
        <a:bodyPr/>
        <a:lstStyle/>
        <a:p>
          <a:endParaRPr lang="en-US"/>
        </a:p>
      </dgm:t>
    </dgm:pt>
    <dgm:pt modelId="{0EF34B3C-0434-473B-B105-CC937D7FC1F0}" type="sibTrans" cxnId="{D8F860E0-8D18-43F7-A3A2-6F571784C5AD}">
      <dgm:prSet/>
      <dgm:spPr/>
      <dgm:t>
        <a:bodyPr/>
        <a:lstStyle/>
        <a:p>
          <a:endParaRPr lang="en-US"/>
        </a:p>
      </dgm:t>
    </dgm:pt>
    <dgm:pt modelId="{2DE6B948-4795-4C53-9DFF-F6BA86D1EA9F}">
      <dgm:prSet/>
      <dgm:spPr/>
      <dgm:t>
        <a:bodyPr/>
        <a:lstStyle/>
        <a:p>
          <a:r>
            <a:rPr lang="en-US"/>
            <a:t>Dead vegetation</a:t>
          </a:r>
        </a:p>
      </dgm:t>
    </dgm:pt>
    <dgm:pt modelId="{AEB8A4E0-4B8D-4567-887D-3A27D8C4EF77}" type="parTrans" cxnId="{4F72A844-1ED6-42FE-A2D1-04D69200EB82}">
      <dgm:prSet/>
      <dgm:spPr/>
      <dgm:t>
        <a:bodyPr/>
        <a:lstStyle/>
        <a:p>
          <a:endParaRPr lang="en-US"/>
        </a:p>
      </dgm:t>
    </dgm:pt>
    <dgm:pt modelId="{C17FC3DE-5475-4F8C-9A4F-D215B546E1CC}" type="sibTrans" cxnId="{4F72A844-1ED6-42FE-A2D1-04D69200EB82}">
      <dgm:prSet/>
      <dgm:spPr/>
      <dgm:t>
        <a:bodyPr/>
        <a:lstStyle/>
        <a:p>
          <a:endParaRPr lang="en-US"/>
        </a:p>
      </dgm:t>
    </dgm:pt>
    <dgm:pt modelId="{41D84560-9DF1-4619-AC57-C15AC6B4EC45}">
      <dgm:prSet/>
      <dgm:spPr/>
      <dgm:t>
        <a:bodyPr/>
        <a:lstStyle/>
        <a:p>
          <a:r>
            <a:rPr lang="en-US"/>
            <a:t>Structural failures</a:t>
          </a:r>
        </a:p>
      </dgm:t>
    </dgm:pt>
    <dgm:pt modelId="{BF459F20-5233-458A-BEAC-ED7D5E191EFA}" type="parTrans" cxnId="{CFF750BC-9122-4E5D-A12E-13B8BBD5920F}">
      <dgm:prSet/>
      <dgm:spPr/>
      <dgm:t>
        <a:bodyPr/>
        <a:lstStyle/>
        <a:p>
          <a:endParaRPr lang="en-US"/>
        </a:p>
      </dgm:t>
    </dgm:pt>
    <dgm:pt modelId="{34735CAB-87DC-4225-ABE0-B9EC235D0F1F}" type="sibTrans" cxnId="{CFF750BC-9122-4E5D-A12E-13B8BBD5920F}">
      <dgm:prSet/>
      <dgm:spPr/>
      <dgm:t>
        <a:bodyPr/>
        <a:lstStyle/>
        <a:p>
          <a:endParaRPr lang="en-US"/>
        </a:p>
      </dgm:t>
    </dgm:pt>
    <dgm:pt modelId="{B4E56879-D5B4-4C97-9512-1E37115D984A}">
      <dgm:prSet/>
      <dgm:spPr/>
      <dgm:t>
        <a:bodyPr/>
        <a:lstStyle/>
        <a:p>
          <a:r>
            <a:rPr lang="en-US"/>
            <a:t>Improper management of waste or structures</a:t>
          </a:r>
        </a:p>
      </dgm:t>
    </dgm:pt>
    <dgm:pt modelId="{A47703CD-0689-411A-88E2-F5506FE269E9}" type="parTrans" cxnId="{E171F02B-037E-4600-990E-EA8A4E3AF1D9}">
      <dgm:prSet/>
      <dgm:spPr/>
      <dgm:t>
        <a:bodyPr/>
        <a:lstStyle/>
        <a:p>
          <a:endParaRPr lang="en-US"/>
        </a:p>
      </dgm:t>
    </dgm:pt>
    <dgm:pt modelId="{DECAE6EC-1613-40EE-82C4-8AC77162F799}" type="sibTrans" cxnId="{E171F02B-037E-4600-990E-EA8A4E3AF1D9}">
      <dgm:prSet/>
      <dgm:spPr/>
      <dgm:t>
        <a:bodyPr/>
        <a:lstStyle/>
        <a:p>
          <a:endParaRPr lang="en-US"/>
        </a:p>
      </dgm:t>
    </dgm:pt>
    <dgm:pt modelId="{DF0AEF5E-7509-4B64-8727-164A9D5BDBC2}" type="pres">
      <dgm:prSet presAssocID="{BF21FB30-35FE-459C-AD5E-777E9F607163}" presName="linear" presStyleCnt="0">
        <dgm:presLayoutVars>
          <dgm:animLvl val="lvl"/>
          <dgm:resizeHandles val="exact"/>
        </dgm:presLayoutVars>
      </dgm:prSet>
      <dgm:spPr/>
    </dgm:pt>
    <dgm:pt modelId="{4380922E-17FD-4209-8DF9-CB5525EB214A}" type="pres">
      <dgm:prSet presAssocID="{FC78DAAD-F3C7-44BD-9714-42919D4FE14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7E8C1CAA-6298-47A4-B26C-37CE7BA3F1E3}" type="pres">
      <dgm:prSet presAssocID="{3928A0CC-CCB4-4280-838C-0BE89D085254}" presName="spacer" presStyleCnt="0"/>
      <dgm:spPr/>
    </dgm:pt>
    <dgm:pt modelId="{193A87A3-5EEE-4DDB-ABBA-9121ABE689F0}" type="pres">
      <dgm:prSet presAssocID="{FC0993C7-1F21-4207-B471-B5FB53A84D18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7759760-8003-4ACF-AD9D-896A1DA14512}" type="pres">
      <dgm:prSet presAssocID="{49385852-49B9-45B0-83CD-70789D0D59EE}" presName="spacer" presStyleCnt="0"/>
      <dgm:spPr/>
    </dgm:pt>
    <dgm:pt modelId="{355C6792-50F6-4AA7-916A-984A4A88D092}" type="pres">
      <dgm:prSet presAssocID="{5DABF17C-C4AE-485E-8914-A890E9DA450A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B6CFC5C5-3471-4EED-A92D-66AFA518488F}" type="pres">
      <dgm:prSet presAssocID="{B2AD25B9-8DB5-4B59-AB2B-517EE6047343}" presName="spacer" presStyleCnt="0"/>
      <dgm:spPr/>
    </dgm:pt>
    <dgm:pt modelId="{64E8A637-E4DC-4596-85D5-D847BAB59383}" type="pres">
      <dgm:prSet presAssocID="{2A7CEF68-C6D7-4C88-BDEE-7F33DE884256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B1A445AD-A2AE-494A-B5C9-437EECDA1138}" type="pres">
      <dgm:prSet presAssocID="{0EF34B3C-0434-473B-B105-CC937D7FC1F0}" presName="spacer" presStyleCnt="0"/>
      <dgm:spPr/>
    </dgm:pt>
    <dgm:pt modelId="{D46D37AE-23A0-47AB-B7C8-88A024B07994}" type="pres">
      <dgm:prSet presAssocID="{2DE6B948-4795-4C53-9DFF-F6BA86D1EA9F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9BAAD296-5E5F-475F-964B-9A56B6729F8A}" type="pres">
      <dgm:prSet presAssocID="{C17FC3DE-5475-4F8C-9A4F-D215B546E1CC}" presName="spacer" presStyleCnt="0"/>
      <dgm:spPr/>
    </dgm:pt>
    <dgm:pt modelId="{921EC83C-372F-4D13-8B51-AB44FAC4C196}" type="pres">
      <dgm:prSet presAssocID="{41D84560-9DF1-4619-AC57-C15AC6B4EC45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20F09F2-F519-48D2-A1EA-049145205BEE}" type="pres">
      <dgm:prSet presAssocID="{34735CAB-87DC-4225-ABE0-B9EC235D0F1F}" presName="spacer" presStyleCnt="0"/>
      <dgm:spPr/>
    </dgm:pt>
    <dgm:pt modelId="{9DF4255E-4AAE-4C4F-9F61-1E464924765A}" type="pres">
      <dgm:prSet presAssocID="{B4E56879-D5B4-4C97-9512-1E37115D984A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B00DF01-0221-485C-BA48-F7044A771F0C}" type="presOf" srcId="{41D84560-9DF1-4619-AC57-C15AC6B4EC45}" destId="{921EC83C-372F-4D13-8B51-AB44FAC4C196}" srcOrd="0" destOrd="0" presId="urn:microsoft.com/office/officeart/2005/8/layout/vList2"/>
    <dgm:cxn modelId="{02B25209-FCFA-4F0A-AAF7-47C9075563C4}" type="presOf" srcId="{FC78DAAD-F3C7-44BD-9714-42919D4FE14F}" destId="{4380922E-17FD-4209-8DF9-CB5525EB214A}" srcOrd="0" destOrd="0" presId="urn:microsoft.com/office/officeart/2005/8/layout/vList2"/>
    <dgm:cxn modelId="{DDE8F429-E300-4063-9AEA-300947879E8C}" type="presOf" srcId="{BF21FB30-35FE-459C-AD5E-777E9F607163}" destId="{DF0AEF5E-7509-4B64-8727-164A9D5BDBC2}" srcOrd="0" destOrd="0" presId="urn:microsoft.com/office/officeart/2005/8/layout/vList2"/>
    <dgm:cxn modelId="{E171F02B-037E-4600-990E-EA8A4E3AF1D9}" srcId="{BF21FB30-35FE-459C-AD5E-777E9F607163}" destId="{B4E56879-D5B4-4C97-9512-1E37115D984A}" srcOrd="6" destOrd="0" parTransId="{A47703CD-0689-411A-88E2-F5506FE269E9}" sibTransId="{DECAE6EC-1613-40EE-82C4-8AC77162F799}"/>
    <dgm:cxn modelId="{63251F3A-4D61-46FD-B5D2-6F24C97FE9C8}" type="presOf" srcId="{B4E56879-D5B4-4C97-9512-1E37115D984A}" destId="{9DF4255E-4AAE-4C4F-9F61-1E464924765A}" srcOrd="0" destOrd="0" presId="urn:microsoft.com/office/officeart/2005/8/layout/vList2"/>
    <dgm:cxn modelId="{D49D0C3C-AD44-4634-BF8A-2A02CA9378DD}" type="presOf" srcId="{FC0993C7-1F21-4207-B471-B5FB53A84D18}" destId="{193A87A3-5EEE-4DDB-ABBA-9121ABE689F0}" srcOrd="0" destOrd="0" presId="urn:microsoft.com/office/officeart/2005/8/layout/vList2"/>
    <dgm:cxn modelId="{4F72A844-1ED6-42FE-A2D1-04D69200EB82}" srcId="{BF21FB30-35FE-459C-AD5E-777E9F607163}" destId="{2DE6B948-4795-4C53-9DFF-F6BA86D1EA9F}" srcOrd="4" destOrd="0" parTransId="{AEB8A4E0-4B8D-4567-887D-3A27D8C4EF77}" sibTransId="{C17FC3DE-5475-4F8C-9A4F-D215B546E1CC}"/>
    <dgm:cxn modelId="{A2853C6A-1047-4042-B7DD-5B479E0A7F4A}" srcId="{BF21FB30-35FE-459C-AD5E-777E9F607163}" destId="{5DABF17C-C4AE-485E-8914-A890E9DA450A}" srcOrd="2" destOrd="0" parTransId="{BFB1B09A-27D5-4130-91D3-4C5B59B66E6A}" sibTransId="{B2AD25B9-8DB5-4B59-AB2B-517EE6047343}"/>
    <dgm:cxn modelId="{D6B7857E-EF2C-493C-B0ED-E7F9E589574F}" srcId="{BF21FB30-35FE-459C-AD5E-777E9F607163}" destId="{FC78DAAD-F3C7-44BD-9714-42919D4FE14F}" srcOrd="0" destOrd="0" parTransId="{F388D30A-F6B5-42D8-B97F-5ECFC1F551DE}" sibTransId="{3928A0CC-CCB4-4280-838C-0BE89D085254}"/>
    <dgm:cxn modelId="{8439D99F-B8F9-403C-A608-D177994E88A5}" type="presOf" srcId="{2DE6B948-4795-4C53-9DFF-F6BA86D1EA9F}" destId="{D46D37AE-23A0-47AB-B7C8-88A024B07994}" srcOrd="0" destOrd="0" presId="urn:microsoft.com/office/officeart/2005/8/layout/vList2"/>
    <dgm:cxn modelId="{9D6F38B6-99C2-485A-857B-F08B8E2F8705}" type="presOf" srcId="{2A7CEF68-C6D7-4C88-BDEE-7F33DE884256}" destId="{64E8A637-E4DC-4596-85D5-D847BAB59383}" srcOrd="0" destOrd="0" presId="urn:microsoft.com/office/officeart/2005/8/layout/vList2"/>
    <dgm:cxn modelId="{CFF750BC-9122-4E5D-A12E-13B8BBD5920F}" srcId="{BF21FB30-35FE-459C-AD5E-777E9F607163}" destId="{41D84560-9DF1-4619-AC57-C15AC6B4EC45}" srcOrd="5" destOrd="0" parTransId="{BF459F20-5233-458A-BEAC-ED7D5E191EFA}" sibTransId="{34735CAB-87DC-4225-ABE0-B9EC235D0F1F}"/>
    <dgm:cxn modelId="{461818C0-E9B3-421C-A241-103EF4D5C74B}" srcId="{BF21FB30-35FE-459C-AD5E-777E9F607163}" destId="{FC0993C7-1F21-4207-B471-B5FB53A84D18}" srcOrd="1" destOrd="0" parTransId="{CB2D97E4-C9AB-46DE-8DCE-DCD51538D23C}" sibTransId="{49385852-49B9-45B0-83CD-70789D0D59EE}"/>
    <dgm:cxn modelId="{1A153ECC-EAEE-4283-BE43-928BA7E43B21}" type="presOf" srcId="{5DABF17C-C4AE-485E-8914-A890E9DA450A}" destId="{355C6792-50F6-4AA7-916A-984A4A88D092}" srcOrd="0" destOrd="0" presId="urn:microsoft.com/office/officeart/2005/8/layout/vList2"/>
    <dgm:cxn modelId="{D8F860E0-8D18-43F7-A3A2-6F571784C5AD}" srcId="{BF21FB30-35FE-459C-AD5E-777E9F607163}" destId="{2A7CEF68-C6D7-4C88-BDEE-7F33DE884256}" srcOrd="3" destOrd="0" parTransId="{8214C6E2-F825-43AB-87F8-1FB338FA43FA}" sibTransId="{0EF34B3C-0434-473B-B105-CC937D7FC1F0}"/>
    <dgm:cxn modelId="{2DEB46C0-1BFA-4410-99B8-89F906D3E4FA}" type="presParOf" srcId="{DF0AEF5E-7509-4B64-8727-164A9D5BDBC2}" destId="{4380922E-17FD-4209-8DF9-CB5525EB214A}" srcOrd="0" destOrd="0" presId="urn:microsoft.com/office/officeart/2005/8/layout/vList2"/>
    <dgm:cxn modelId="{C5F6C373-7873-4B1D-B3E9-587868BBD4B8}" type="presParOf" srcId="{DF0AEF5E-7509-4B64-8727-164A9D5BDBC2}" destId="{7E8C1CAA-6298-47A4-B26C-37CE7BA3F1E3}" srcOrd="1" destOrd="0" presId="urn:microsoft.com/office/officeart/2005/8/layout/vList2"/>
    <dgm:cxn modelId="{9FA22B4B-E498-458D-84DA-7168C35886E4}" type="presParOf" srcId="{DF0AEF5E-7509-4B64-8727-164A9D5BDBC2}" destId="{193A87A3-5EEE-4DDB-ABBA-9121ABE689F0}" srcOrd="2" destOrd="0" presId="urn:microsoft.com/office/officeart/2005/8/layout/vList2"/>
    <dgm:cxn modelId="{7C360479-8CE3-4A9B-B031-474D2AD02712}" type="presParOf" srcId="{DF0AEF5E-7509-4B64-8727-164A9D5BDBC2}" destId="{17759760-8003-4ACF-AD9D-896A1DA14512}" srcOrd="3" destOrd="0" presId="urn:microsoft.com/office/officeart/2005/8/layout/vList2"/>
    <dgm:cxn modelId="{791C0C33-ADC7-4A72-BA69-12717F50998E}" type="presParOf" srcId="{DF0AEF5E-7509-4B64-8727-164A9D5BDBC2}" destId="{355C6792-50F6-4AA7-916A-984A4A88D092}" srcOrd="4" destOrd="0" presId="urn:microsoft.com/office/officeart/2005/8/layout/vList2"/>
    <dgm:cxn modelId="{25D43D49-3B88-44AA-AFA9-1CD7419F6434}" type="presParOf" srcId="{DF0AEF5E-7509-4B64-8727-164A9D5BDBC2}" destId="{B6CFC5C5-3471-4EED-A92D-66AFA518488F}" srcOrd="5" destOrd="0" presId="urn:microsoft.com/office/officeart/2005/8/layout/vList2"/>
    <dgm:cxn modelId="{C37F3760-239C-43E1-AA1C-2DCBD40219B2}" type="presParOf" srcId="{DF0AEF5E-7509-4B64-8727-164A9D5BDBC2}" destId="{64E8A637-E4DC-4596-85D5-D847BAB59383}" srcOrd="6" destOrd="0" presId="urn:microsoft.com/office/officeart/2005/8/layout/vList2"/>
    <dgm:cxn modelId="{458AC8BD-B428-4236-B59E-3729D8743CC6}" type="presParOf" srcId="{DF0AEF5E-7509-4B64-8727-164A9D5BDBC2}" destId="{B1A445AD-A2AE-494A-B5C9-437EECDA1138}" srcOrd="7" destOrd="0" presId="urn:microsoft.com/office/officeart/2005/8/layout/vList2"/>
    <dgm:cxn modelId="{DA46453C-7A97-464E-AD2E-A9E33375FCC7}" type="presParOf" srcId="{DF0AEF5E-7509-4B64-8727-164A9D5BDBC2}" destId="{D46D37AE-23A0-47AB-B7C8-88A024B07994}" srcOrd="8" destOrd="0" presId="urn:microsoft.com/office/officeart/2005/8/layout/vList2"/>
    <dgm:cxn modelId="{19873F56-0CBE-47CF-BEB4-D2EBA1E71D0F}" type="presParOf" srcId="{DF0AEF5E-7509-4B64-8727-164A9D5BDBC2}" destId="{9BAAD296-5E5F-475F-964B-9A56B6729F8A}" srcOrd="9" destOrd="0" presId="urn:microsoft.com/office/officeart/2005/8/layout/vList2"/>
    <dgm:cxn modelId="{250F8AAB-41A9-4F00-8CC1-348172F3B33E}" type="presParOf" srcId="{DF0AEF5E-7509-4B64-8727-164A9D5BDBC2}" destId="{921EC83C-372F-4D13-8B51-AB44FAC4C196}" srcOrd="10" destOrd="0" presId="urn:microsoft.com/office/officeart/2005/8/layout/vList2"/>
    <dgm:cxn modelId="{A971BCF4-6AD3-4B48-8F09-C7A5518857C3}" type="presParOf" srcId="{DF0AEF5E-7509-4B64-8727-164A9D5BDBC2}" destId="{220F09F2-F519-48D2-A1EA-049145205BEE}" srcOrd="11" destOrd="0" presId="urn:microsoft.com/office/officeart/2005/8/layout/vList2"/>
    <dgm:cxn modelId="{5CA1658B-B822-4FE2-8D9B-270759F08D4F}" type="presParOf" srcId="{DF0AEF5E-7509-4B64-8727-164A9D5BDBC2}" destId="{9DF4255E-4AAE-4C4F-9F61-1E464924765A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484BEE3-7CF3-4EB8-93C8-C9E03B9B09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344BDC0-86AE-4035-800D-CF0F08C71853}">
      <dgm:prSet/>
      <dgm:spPr/>
      <dgm:t>
        <a:bodyPr/>
        <a:lstStyle/>
        <a:p>
          <a:r>
            <a:rPr lang="en-US"/>
            <a:t>Perennial buffers</a:t>
          </a:r>
        </a:p>
      </dgm:t>
    </dgm:pt>
    <dgm:pt modelId="{CF56A44D-0856-4851-B4B6-1FF323CEF543}" type="parTrans" cxnId="{386E59B8-E7BB-4DF7-B8B6-05697331892F}">
      <dgm:prSet/>
      <dgm:spPr/>
      <dgm:t>
        <a:bodyPr/>
        <a:lstStyle/>
        <a:p>
          <a:endParaRPr lang="en-US"/>
        </a:p>
      </dgm:t>
    </dgm:pt>
    <dgm:pt modelId="{94582182-9EA0-4BF8-A0F0-3137FA4C0D59}" type="sibTrans" cxnId="{386E59B8-E7BB-4DF7-B8B6-05697331892F}">
      <dgm:prSet/>
      <dgm:spPr/>
      <dgm:t>
        <a:bodyPr/>
        <a:lstStyle/>
        <a:p>
          <a:endParaRPr lang="en-US"/>
        </a:p>
      </dgm:t>
    </dgm:pt>
    <dgm:pt modelId="{7AC01933-E6DE-44DC-9944-03872CF4112B}">
      <dgm:prSet/>
      <dgm:spPr/>
      <dgm:t>
        <a:bodyPr/>
        <a:lstStyle/>
        <a:p>
          <a:r>
            <a:rPr lang="en-US"/>
            <a:t>Waste runoff</a:t>
          </a:r>
        </a:p>
      </dgm:t>
    </dgm:pt>
    <dgm:pt modelId="{B34E2318-76F7-4FD3-87C1-EDD7356FDE06}" type="parTrans" cxnId="{727DEEAE-A53C-4816-B54D-FF63E4AD2895}">
      <dgm:prSet/>
      <dgm:spPr/>
      <dgm:t>
        <a:bodyPr/>
        <a:lstStyle/>
        <a:p>
          <a:endParaRPr lang="en-US"/>
        </a:p>
      </dgm:t>
    </dgm:pt>
    <dgm:pt modelId="{714525EE-D8C0-43FB-A2BD-3C80A63745CC}" type="sibTrans" cxnId="{727DEEAE-A53C-4816-B54D-FF63E4AD2895}">
      <dgm:prSet/>
      <dgm:spPr/>
      <dgm:t>
        <a:bodyPr/>
        <a:lstStyle/>
        <a:p>
          <a:endParaRPr lang="en-US"/>
        </a:p>
      </dgm:t>
    </dgm:pt>
    <dgm:pt modelId="{EC9948BC-DAF8-4BB4-84FB-ED96964F02E1}">
      <dgm:prSet/>
      <dgm:spPr/>
      <dgm:t>
        <a:bodyPr/>
        <a:lstStyle/>
        <a:p>
          <a:r>
            <a:rPr lang="en-US"/>
            <a:t>Overapplication of manure</a:t>
          </a:r>
        </a:p>
      </dgm:t>
    </dgm:pt>
    <dgm:pt modelId="{0AA21878-466E-49EE-B65F-073071FF0F05}" type="parTrans" cxnId="{6554C95A-9F8A-435F-B20A-4E1286AEC53C}">
      <dgm:prSet/>
      <dgm:spPr/>
      <dgm:t>
        <a:bodyPr/>
        <a:lstStyle/>
        <a:p>
          <a:endParaRPr lang="en-US"/>
        </a:p>
      </dgm:t>
    </dgm:pt>
    <dgm:pt modelId="{59B90FDF-4D00-4CCC-9AFB-57616434CC7B}" type="sibTrans" cxnId="{6554C95A-9F8A-435F-B20A-4E1286AEC53C}">
      <dgm:prSet/>
      <dgm:spPr/>
      <dgm:t>
        <a:bodyPr/>
        <a:lstStyle/>
        <a:p>
          <a:endParaRPr lang="en-US"/>
        </a:p>
      </dgm:t>
    </dgm:pt>
    <dgm:pt modelId="{2A067842-D231-4968-A7CC-CB2E6C0ADB91}">
      <dgm:prSet/>
      <dgm:spPr/>
      <dgm:t>
        <a:bodyPr/>
        <a:lstStyle/>
        <a:p>
          <a:r>
            <a:rPr lang="en-US"/>
            <a:t>Erosion</a:t>
          </a:r>
        </a:p>
      </dgm:t>
    </dgm:pt>
    <dgm:pt modelId="{797A6896-6B99-44ED-ACAA-D2B4CCBD87F8}" type="parTrans" cxnId="{345139C3-C223-409A-A3F4-FFF769BC8FF8}">
      <dgm:prSet/>
      <dgm:spPr/>
      <dgm:t>
        <a:bodyPr/>
        <a:lstStyle/>
        <a:p>
          <a:endParaRPr lang="en-US"/>
        </a:p>
      </dgm:t>
    </dgm:pt>
    <dgm:pt modelId="{94444850-1227-4697-961D-61CF8FDD06ED}" type="sibTrans" cxnId="{345139C3-C223-409A-A3F4-FFF769BC8FF8}">
      <dgm:prSet/>
      <dgm:spPr/>
      <dgm:t>
        <a:bodyPr/>
        <a:lstStyle/>
        <a:p>
          <a:endParaRPr lang="en-US"/>
        </a:p>
      </dgm:t>
    </dgm:pt>
    <dgm:pt modelId="{B4811049-D5CE-4328-A5D2-DC71626AA7A0}">
      <dgm:prSet/>
      <dgm:spPr/>
      <dgm:t>
        <a:bodyPr/>
        <a:lstStyle/>
        <a:p>
          <a:r>
            <a:rPr lang="en-US"/>
            <a:t>Animal access to surface water</a:t>
          </a:r>
        </a:p>
      </dgm:t>
    </dgm:pt>
    <dgm:pt modelId="{047DBE2C-401C-44E9-9ECA-2DA9A5461A83}" type="parTrans" cxnId="{35656305-2DBE-4191-8F87-4CB89CDA467B}">
      <dgm:prSet/>
      <dgm:spPr/>
      <dgm:t>
        <a:bodyPr/>
        <a:lstStyle/>
        <a:p>
          <a:endParaRPr lang="en-US"/>
        </a:p>
      </dgm:t>
    </dgm:pt>
    <dgm:pt modelId="{4CD26A31-7649-4843-BC7C-26F189C22FE7}" type="sibTrans" cxnId="{35656305-2DBE-4191-8F87-4CB89CDA467B}">
      <dgm:prSet/>
      <dgm:spPr/>
      <dgm:t>
        <a:bodyPr/>
        <a:lstStyle/>
        <a:p>
          <a:endParaRPr lang="en-US"/>
        </a:p>
      </dgm:t>
    </dgm:pt>
    <dgm:pt modelId="{FE7A0417-AED5-4E56-9ED9-DAC68A3967EA}">
      <dgm:prSet/>
      <dgm:spPr/>
      <dgm:t>
        <a:bodyPr/>
        <a:lstStyle/>
        <a:p>
          <a:r>
            <a:rPr lang="en-US"/>
            <a:t>Manure spreading setbacks</a:t>
          </a:r>
        </a:p>
      </dgm:t>
    </dgm:pt>
    <dgm:pt modelId="{E36D586C-80A1-41BF-B2BA-E53CC26E3F64}" type="parTrans" cxnId="{120B9AF3-1A94-4049-A8A0-2FBE55453B3A}">
      <dgm:prSet/>
      <dgm:spPr/>
      <dgm:t>
        <a:bodyPr/>
        <a:lstStyle/>
        <a:p>
          <a:endParaRPr lang="en-US"/>
        </a:p>
      </dgm:t>
    </dgm:pt>
    <dgm:pt modelId="{F6479E94-BB6E-4E86-83C4-67FF3842D36B}" type="sibTrans" cxnId="{120B9AF3-1A94-4049-A8A0-2FBE55453B3A}">
      <dgm:prSet/>
      <dgm:spPr/>
      <dgm:t>
        <a:bodyPr/>
        <a:lstStyle/>
        <a:p>
          <a:endParaRPr lang="en-US"/>
        </a:p>
      </dgm:t>
    </dgm:pt>
    <dgm:pt modelId="{4337795D-05B0-42C4-9E4B-D1663E420CB8}" type="pres">
      <dgm:prSet presAssocID="{3484BEE3-7CF3-4EB8-93C8-C9E03B9B09D3}" presName="linear" presStyleCnt="0">
        <dgm:presLayoutVars>
          <dgm:animLvl val="lvl"/>
          <dgm:resizeHandles val="exact"/>
        </dgm:presLayoutVars>
      </dgm:prSet>
      <dgm:spPr/>
    </dgm:pt>
    <dgm:pt modelId="{FBEA52B3-1594-4F9F-9813-996126D15C09}" type="pres">
      <dgm:prSet presAssocID="{D344BDC0-86AE-4035-800D-CF0F08C7185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D1A5486-3145-43FE-9593-377CB024ACB5}" type="pres">
      <dgm:prSet presAssocID="{94582182-9EA0-4BF8-A0F0-3137FA4C0D59}" presName="spacer" presStyleCnt="0"/>
      <dgm:spPr/>
    </dgm:pt>
    <dgm:pt modelId="{EE5A8267-42C3-407E-AFBB-B0C3B982E743}" type="pres">
      <dgm:prSet presAssocID="{7AC01933-E6DE-44DC-9944-03872CF4112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ADAB81E-2E51-461A-A480-E5CC96F7AAE3}" type="pres">
      <dgm:prSet presAssocID="{714525EE-D8C0-43FB-A2BD-3C80A63745CC}" presName="spacer" presStyleCnt="0"/>
      <dgm:spPr/>
    </dgm:pt>
    <dgm:pt modelId="{DAF68FEF-C35F-4DF9-8F77-F79DD550FA38}" type="pres">
      <dgm:prSet presAssocID="{EC9948BC-DAF8-4BB4-84FB-ED96964F02E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5D2F074E-0C0E-42F1-AB19-7505C4D60D11}" type="pres">
      <dgm:prSet presAssocID="{59B90FDF-4D00-4CCC-9AFB-57616434CC7B}" presName="spacer" presStyleCnt="0"/>
      <dgm:spPr/>
    </dgm:pt>
    <dgm:pt modelId="{F07A77FD-25D7-49CC-9FCC-DFF301FE92D9}" type="pres">
      <dgm:prSet presAssocID="{2A067842-D231-4968-A7CC-CB2E6C0ADB9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2B6ACCF-D949-4167-BE0B-98706DB26267}" type="pres">
      <dgm:prSet presAssocID="{94444850-1227-4697-961D-61CF8FDD06ED}" presName="spacer" presStyleCnt="0"/>
      <dgm:spPr/>
    </dgm:pt>
    <dgm:pt modelId="{7A4AB7E8-6EBB-4DCD-8657-2CB200991855}" type="pres">
      <dgm:prSet presAssocID="{B4811049-D5CE-4328-A5D2-DC71626AA7A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362A990-1E94-442E-B31A-9FB8417F6B68}" type="pres">
      <dgm:prSet presAssocID="{4CD26A31-7649-4843-BC7C-26F189C22FE7}" presName="spacer" presStyleCnt="0"/>
      <dgm:spPr/>
    </dgm:pt>
    <dgm:pt modelId="{3CB96131-5AF5-48D4-9C81-DECBCEEFF01A}" type="pres">
      <dgm:prSet presAssocID="{FE7A0417-AED5-4E56-9ED9-DAC68A3967E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5656305-2DBE-4191-8F87-4CB89CDA467B}" srcId="{3484BEE3-7CF3-4EB8-93C8-C9E03B9B09D3}" destId="{B4811049-D5CE-4328-A5D2-DC71626AA7A0}" srcOrd="4" destOrd="0" parTransId="{047DBE2C-401C-44E9-9ECA-2DA9A5461A83}" sibTransId="{4CD26A31-7649-4843-BC7C-26F189C22FE7}"/>
    <dgm:cxn modelId="{F1F9881B-C282-4FF2-BB2A-BA3A075F38A0}" type="presOf" srcId="{2A067842-D231-4968-A7CC-CB2E6C0ADB91}" destId="{F07A77FD-25D7-49CC-9FCC-DFF301FE92D9}" srcOrd="0" destOrd="0" presId="urn:microsoft.com/office/officeart/2005/8/layout/vList2"/>
    <dgm:cxn modelId="{05A1C65F-B915-45FB-BF9A-732D743B16AC}" type="presOf" srcId="{B4811049-D5CE-4328-A5D2-DC71626AA7A0}" destId="{7A4AB7E8-6EBB-4DCD-8657-2CB200991855}" srcOrd="0" destOrd="0" presId="urn:microsoft.com/office/officeart/2005/8/layout/vList2"/>
    <dgm:cxn modelId="{DC64DA61-D8A8-4CB1-91D5-25EB8FA34231}" type="presOf" srcId="{D344BDC0-86AE-4035-800D-CF0F08C71853}" destId="{FBEA52B3-1594-4F9F-9813-996126D15C09}" srcOrd="0" destOrd="0" presId="urn:microsoft.com/office/officeart/2005/8/layout/vList2"/>
    <dgm:cxn modelId="{6554C95A-9F8A-435F-B20A-4E1286AEC53C}" srcId="{3484BEE3-7CF3-4EB8-93C8-C9E03B9B09D3}" destId="{EC9948BC-DAF8-4BB4-84FB-ED96964F02E1}" srcOrd="2" destOrd="0" parTransId="{0AA21878-466E-49EE-B65F-073071FF0F05}" sibTransId="{59B90FDF-4D00-4CCC-9AFB-57616434CC7B}"/>
    <dgm:cxn modelId="{CB39FEAA-B5F9-4535-B5DA-B1AEDA5F749D}" type="presOf" srcId="{FE7A0417-AED5-4E56-9ED9-DAC68A3967EA}" destId="{3CB96131-5AF5-48D4-9C81-DECBCEEFF01A}" srcOrd="0" destOrd="0" presId="urn:microsoft.com/office/officeart/2005/8/layout/vList2"/>
    <dgm:cxn modelId="{727DEEAE-A53C-4816-B54D-FF63E4AD2895}" srcId="{3484BEE3-7CF3-4EB8-93C8-C9E03B9B09D3}" destId="{7AC01933-E6DE-44DC-9944-03872CF4112B}" srcOrd="1" destOrd="0" parTransId="{B34E2318-76F7-4FD3-87C1-EDD7356FDE06}" sibTransId="{714525EE-D8C0-43FB-A2BD-3C80A63745CC}"/>
    <dgm:cxn modelId="{386E59B8-E7BB-4DF7-B8B6-05697331892F}" srcId="{3484BEE3-7CF3-4EB8-93C8-C9E03B9B09D3}" destId="{D344BDC0-86AE-4035-800D-CF0F08C71853}" srcOrd="0" destOrd="0" parTransId="{CF56A44D-0856-4851-B4B6-1FF323CEF543}" sibTransId="{94582182-9EA0-4BF8-A0F0-3137FA4C0D59}"/>
    <dgm:cxn modelId="{345139C3-C223-409A-A3F4-FFF769BC8FF8}" srcId="{3484BEE3-7CF3-4EB8-93C8-C9E03B9B09D3}" destId="{2A067842-D231-4968-A7CC-CB2E6C0ADB91}" srcOrd="3" destOrd="0" parTransId="{797A6896-6B99-44ED-ACAA-D2B4CCBD87F8}" sibTransId="{94444850-1227-4697-961D-61CF8FDD06ED}"/>
    <dgm:cxn modelId="{47094FE5-DDB1-4356-88D0-A43FCC766F60}" type="presOf" srcId="{7AC01933-E6DE-44DC-9944-03872CF4112B}" destId="{EE5A8267-42C3-407E-AFBB-B0C3B982E743}" srcOrd="0" destOrd="0" presId="urn:microsoft.com/office/officeart/2005/8/layout/vList2"/>
    <dgm:cxn modelId="{90D6CDE5-3C9E-4209-B863-EC05D7B55351}" type="presOf" srcId="{EC9948BC-DAF8-4BB4-84FB-ED96964F02E1}" destId="{DAF68FEF-C35F-4DF9-8F77-F79DD550FA38}" srcOrd="0" destOrd="0" presId="urn:microsoft.com/office/officeart/2005/8/layout/vList2"/>
    <dgm:cxn modelId="{2CFBCEEB-6D09-4DBC-A4E8-4B0B9E05F0E7}" type="presOf" srcId="{3484BEE3-7CF3-4EB8-93C8-C9E03B9B09D3}" destId="{4337795D-05B0-42C4-9E4B-D1663E420CB8}" srcOrd="0" destOrd="0" presId="urn:microsoft.com/office/officeart/2005/8/layout/vList2"/>
    <dgm:cxn modelId="{120B9AF3-1A94-4049-A8A0-2FBE55453B3A}" srcId="{3484BEE3-7CF3-4EB8-93C8-C9E03B9B09D3}" destId="{FE7A0417-AED5-4E56-9ED9-DAC68A3967EA}" srcOrd="5" destOrd="0" parTransId="{E36D586C-80A1-41BF-B2BA-E53CC26E3F64}" sibTransId="{F6479E94-BB6E-4E86-83C4-67FF3842D36B}"/>
    <dgm:cxn modelId="{7E64381A-703B-457D-B605-E336262E4D55}" type="presParOf" srcId="{4337795D-05B0-42C4-9E4B-D1663E420CB8}" destId="{FBEA52B3-1594-4F9F-9813-996126D15C09}" srcOrd="0" destOrd="0" presId="urn:microsoft.com/office/officeart/2005/8/layout/vList2"/>
    <dgm:cxn modelId="{C51BB195-F232-413F-95F6-1865E1BBE4AE}" type="presParOf" srcId="{4337795D-05B0-42C4-9E4B-D1663E420CB8}" destId="{5D1A5486-3145-43FE-9593-377CB024ACB5}" srcOrd="1" destOrd="0" presId="urn:microsoft.com/office/officeart/2005/8/layout/vList2"/>
    <dgm:cxn modelId="{65096D2B-3E51-4D63-A958-B9DF421B5FE9}" type="presParOf" srcId="{4337795D-05B0-42C4-9E4B-D1663E420CB8}" destId="{EE5A8267-42C3-407E-AFBB-B0C3B982E743}" srcOrd="2" destOrd="0" presId="urn:microsoft.com/office/officeart/2005/8/layout/vList2"/>
    <dgm:cxn modelId="{FD6B9DB2-1428-4506-9A34-7AF56E0D9777}" type="presParOf" srcId="{4337795D-05B0-42C4-9E4B-D1663E420CB8}" destId="{1ADAB81E-2E51-461A-A480-E5CC96F7AAE3}" srcOrd="3" destOrd="0" presId="urn:microsoft.com/office/officeart/2005/8/layout/vList2"/>
    <dgm:cxn modelId="{B2207ED2-2633-46D1-BBC4-2814F08F3F06}" type="presParOf" srcId="{4337795D-05B0-42C4-9E4B-D1663E420CB8}" destId="{DAF68FEF-C35F-4DF9-8F77-F79DD550FA38}" srcOrd="4" destOrd="0" presId="urn:microsoft.com/office/officeart/2005/8/layout/vList2"/>
    <dgm:cxn modelId="{CD7ADAAF-5213-4578-9849-D9CEFAFDB44C}" type="presParOf" srcId="{4337795D-05B0-42C4-9E4B-D1663E420CB8}" destId="{5D2F074E-0C0E-42F1-AB19-7505C4D60D11}" srcOrd="5" destOrd="0" presId="urn:microsoft.com/office/officeart/2005/8/layout/vList2"/>
    <dgm:cxn modelId="{4EF4E034-5F42-4F38-8B3B-265A13E4730A}" type="presParOf" srcId="{4337795D-05B0-42C4-9E4B-D1663E420CB8}" destId="{F07A77FD-25D7-49CC-9FCC-DFF301FE92D9}" srcOrd="6" destOrd="0" presId="urn:microsoft.com/office/officeart/2005/8/layout/vList2"/>
    <dgm:cxn modelId="{5F603D25-F6B8-4EA8-AA5E-5395CAE00456}" type="presParOf" srcId="{4337795D-05B0-42C4-9E4B-D1663E420CB8}" destId="{D2B6ACCF-D949-4167-BE0B-98706DB26267}" srcOrd="7" destOrd="0" presId="urn:microsoft.com/office/officeart/2005/8/layout/vList2"/>
    <dgm:cxn modelId="{367380F9-663D-45ED-89B6-EBE7A15580E3}" type="presParOf" srcId="{4337795D-05B0-42C4-9E4B-D1663E420CB8}" destId="{7A4AB7E8-6EBB-4DCD-8657-2CB200991855}" srcOrd="8" destOrd="0" presId="urn:microsoft.com/office/officeart/2005/8/layout/vList2"/>
    <dgm:cxn modelId="{1C5F3964-DC7C-4614-9CAC-BA286254C744}" type="presParOf" srcId="{4337795D-05B0-42C4-9E4B-D1663E420CB8}" destId="{1362A990-1E94-442E-B31A-9FB8417F6B68}" srcOrd="9" destOrd="0" presId="urn:microsoft.com/office/officeart/2005/8/layout/vList2"/>
    <dgm:cxn modelId="{902D22F9-67BC-4809-935B-F772DAE8CFC7}" type="presParOf" srcId="{4337795D-05B0-42C4-9E4B-D1663E420CB8}" destId="{3CB96131-5AF5-48D4-9C81-DECBCEEFF01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7A299-648B-4597-9423-F894F8F2D0E1}">
      <dsp:nvSpPr>
        <dsp:cNvPr id="0" name=""/>
        <dsp:cNvSpPr/>
      </dsp:nvSpPr>
      <dsp:spPr>
        <a:xfrm>
          <a:off x="0" y="0"/>
          <a:ext cx="964882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80DA8-4FA2-4EE5-B4B6-BB0B67A5FDBB}">
      <dsp:nvSpPr>
        <dsp:cNvPr id="0" name=""/>
        <dsp:cNvSpPr/>
      </dsp:nvSpPr>
      <dsp:spPr>
        <a:xfrm>
          <a:off x="0" y="0"/>
          <a:ext cx="9648825" cy="935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1. What is a regulatory visit?</a:t>
          </a:r>
        </a:p>
      </dsp:txBody>
      <dsp:txXfrm>
        <a:off x="0" y="0"/>
        <a:ext cx="9648825" cy="935736"/>
      </dsp:txXfrm>
    </dsp:sp>
    <dsp:sp modelId="{C391790D-6E79-485C-9E86-6C0434BCAF9F}">
      <dsp:nvSpPr>
        <dsp:cNvPr id="0" name=""/>
        <dsp:cNvSpPr/>
      </dsp:nvSpPr>
      <dsp:spPr>
        <a:xfrm>
          <a:off x="0" y="935736"/>
          <a:ext cx="964882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AF12E-723A-437C-98AF-5F0E55E1F33A}">
      <dsp:nvSpPr>
        <dsp:cNvPr id="0" name=""/>
        <dsp:cNvSpPr/>
      </dsp:nvSpPr>
      <dsp:spPr>
        <a:xfrm>
          <a:off x="0" y="935736"/>
          <a:ext cx="9648825" cy="935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2. Before the visit</a:t>
          </a:r>
        </a:p>
      </dsp:txBody>
      <dsp:txXfrm>
        <a:off x="0" y="935736"/>
        <a:ext cx="9648825" cy="935736"/>
      </dsp:txXfrm>
    </dsp:sp>
    <dsp:sp modelId="{252E25FD-11F1-4D72-B5E8-426551993AD4}">
      <dsp:nvSpPr>
        <dsp:cNvPr id="0" name=""/>
        <dsp:cNvSpPr/>
      </dsp:nvSpPr>
      <dsp:spPr>
        <a:xfrm>
          <a:off x="0" y="1871472"/>
          <a:ext cx="964882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EC204-0E80-4874-BDA1-31DF243B38B0}">
      <dsp:nvSpPr>
        <dsp:cNvPr id="0" name=""/>
        <dsp:cNvSpPr/>
      </dsp:nvSpPr>
      <dsp:spPr>
        <a:xfrm>
          <a:off x="0" y="1871472"/>
          <a:ext cx="9648825" cy="935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3. During the visit</a:t>
          </a:r>
        </a:p>
      </dsp:txBody>
      <dsp:txXfrm>
        <a:off x="0" y="1871472"/>
        <a:ext cx="9648825" cy="935736"/>
      </dsp:txXfrm>
    </dsp:sp>
    <dsp:sp modelId="{1DA0A56C-5060-498F-A4DD-31AD5E736873}">
      <dsp:nvSpPr>
        <dsp:cNvPr id="0" name=""/>
        <dsp:cNvSpPr/>
      </dsp:nvSpPr>
      <dsp:spPr>
        <a:xfrm>
          <a:off x="0" y="2807208"/>
          <a:ext cx="964882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2D5038-E828-4672-8A8E-C67045B27335}">
      <dsp:nvSpPr>
        <dsp:cNvPr id="0" name=""/>
        <dsp:cNvSpPr/>
      </dsp:nvSpPr>
      <dsp:spPr>
        <a:xfrm>
          <a:off x="0" y="2807208"/>
          <a:ext cx="9648825" cy="935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4. After the visit</a:t>
          </a:r>
        </a:p>
      </dsp:txBody>
      <dsp:txXfrm>
        <a:off x="0" y="2807208"/>
        <a:ext cx="9648825" cy="9357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40D2A-A371-4865-8702-7F48FF1DB944}">
      <dsp:nvSpPr>
        <dsp:cNvPr id="0" name=""/>
        <dsp:cNvSpPr/>
      </dsp:nvSpPr>
      <dsp:spPr>
        <a:xfrm rot="5400000">
          <a:off x="6367406" y="-2170965"/>
          <a:ext cx="2117994" cy="698955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Production areas (Anywhere </a:t>
          </a:r>
          <a:r>
            <a:rPr lang="en-US" sz="2000" b="1" kern="1200"/>
            <a:t>feed</a:t>
          </a:r>
          <a:r>
            <a:rPr lang="en-US" sz="2000" kern="1200"/>
            <a:t> or </a:t>
          </a:r>
          <a:r>
            <a:rPr lang="en-US" sz="2000" b="1" kern="1200"/>
            <a:t>waste</a:t>
          </a:r>
          <a:r>
            <a:rPr lang="en-US" sz="2000" kern="1200"/>
            <a:t> is stored, or </a:t>
          </a:r>
          <a:r>
            <a:rPr lang="en-US" sz="2000" b="1" kern="1200"/>
            <a:t>animals</a:t>
          </a:r>
          <a:r>
            <a:rPr lang="en-US" sz="2000" kern="1200"/>
            <a:t> are housed)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NMP and records check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Field checks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Occurs on a consistent schedule ( LFO- every year, MFO- every 3 years, CSFO- every 7 years)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Broad in scope and intended to be comprehensive</a:t>
          </a:r>
        </a:p>
      </dsp:txBody>
      <dsp:txXfrm rot="-5400000">
        <a:off x="3931625" y="368208"/>
        <a:ext cx="6886164" cy="1911210"/>
      </dsp:txXfrm>
    </dsp:sp>
    <dsp:sp modelId="{B713DF36-4657-4367-871D-2FDA4553342A}">
      <dsp:nvSpPr>
        <dsp:cNvPr id="0" name=""/>
        <dsp:cNvSpPr/>
      </dsp:nvSpPr>
      <dsp:spPr>
        <a:xfrm>
          <a:off x="0" y="20954"/>
          <a:ext cx="3931625" cy="26474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u="none" kern="1200"/>
            <a:t>*Inspections</a:t>
          </a:r>
        </a:p>
      </dsp:txBody>
      <dsp:txXfrm>
        <a:off x="129240" y="150194"/>
        <a:ext cx="3673145" cy="2389013"/>
      </dsp:txXfrm>
    </dsp:sp>
    <dsp:sp modelId="{576BF7B2-E256-48B3-B823-A6EF351DC82A}">
      <dsp:nvSpPr>
        <dsp:cNvPr id="0" name=""/>
        <dsp:cNvSpPr/>
      </dsp:nvSpPr>
      <dsp:spPr>
        <a:xfrm rot="5400000">
          <a:off x="6367406" y="587405"/>
          <a:ext cx="2117994" cy="698955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Initiated by an allegation via a complaint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Focused on assessing an allegation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Narrow in scope</a:t>
          </a:r>
        </a:p>
      </dsp:txBody>
      <dsp:txXfrm rot="-5400000">
        <a:off x="3931625" y="3126578"/>
        <a:ext cx="6886164" cy="1911210"/>
      </dsp:txXfrm>
    </dsp:sp>
    <dsp:sp modelId="{61683CAA-130D-4183-9025-8AA989DCCBD2}">
      <dsp:nvSpPr>
        <dsp:cNvPr id="0" name=""/>
        <dsp:cNvSpPr/>
      </dsp:nvSpPr>
      <dsp:spPr>
        <a:xfrm>
          <a:off x="0" y="2779934"/>
          <a:ext cx="3931625" cy="26474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u="none" kern="1200"/>
            <a:t>*Investigations</a:t>
          </a:r>
        </a:p>
      </dsp:txBody>
      <dsp:txXfrm>
        <a:off x="129240" y="2909174"/>
        <a:ext cx="3673145" cy="23890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501C4-9C9D-4E04-8234-B8EB2D567258}">
      <dsp:nvSpPr>
        <dsp:cNvPr id="0" name=""/>
        <dsp:cNvSpPr/>
      </dsp:nvSpPr>
      <dsp:spPr>
        <a:xfrm rot="5400000">
          <a:off x="6416287" y="-2232069"/>
          <a:ext cx="2020233" cy="698955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Intended to follow-up on a previous concern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Narrow in scope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May be conducted in combination with other visits</a:t>
          </a:r>
        </a:p>
      </dsp:txBody>
      <dsp:txXfrm rot="-5400000">
        <a:off x="3931626" y="351212"/>
        <a:ext cx="6890936" cy="1822993"/>
      </dsp:txXfrm>
    </dsp:sp>
    <dsp:sp modelId="{BBBD747A-D854-4B71-8CC9-D0C19FD2583A}">
      <dsp:nvSpPr>
        <dsp:cNvPr id="0" name=""/>
        <dsp:cNvSpPr/>
      </dsp:nvSpPr>
      <dsp:spPr>
        <a:xfrm>
          <a:off x="0" y="63"/>
          <a:ext cx="3931625" cy="252529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u="none" kern="1200"/>
            <a:t>*Enforcement/ Programmatic follow-up (EFU/PFU)</a:t>
          </a:r>
        </a:p>
      </dsp:txBody>
      <dsp:txXfrm>
        <a:off x="123275" y="123338"/>
        <a:ext cx="3685075" cy="2278741"/>
      </dsp:txXfrm>
    </dsp:sp>
    <dsp:sp modelId="{604AEEF1-F9A3-413E-8EB5-584FFE454D7C}">
      <dsp:nvSpPr>
        <dsp:cNvPr id="0" name=""/>
        <dsp:cNvSpPr/>
      </dsp:nvSpPr>
      <dsp:spPr>
        <a:xfrm rot="5400000">
          <a:off x="6416287" y="419486"/>
          <a:ext cx="2020233" cy="6989556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Joint visits with both the Agency of Natural Resources and the Agency of Agriculture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ANR will be the lead on these visits</a:t>
          </a:r>
        </a:p>
      </dsp:txBody>
      <dsp:txXfrm rot="-5400000">
        <a:off x="3931626" y="3002767"/>
        <a:ext cx="6890936" cy="1822993"/>
      </dsp:txXfrm>
    </dsp:sp>
    <dsp:sp modelId="{ACCDACE1-B049-4D39-9CAD-9CF50BC245BE}">
      <dsp:nvSpPr>
        <dsp:cNvPr id="0" name=""/>
        <dsp:cNvSpPr/>
      </dsp:nvSpPr>
      <dsp:spPr>
        <a:xfrm>
          <a:off x="0" y="2651682"/>
          <a:ext cx="3931625" cy="252529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Joint CAFO visits</a:t>
          </a:r>
        </a:p>
      </dsp:txBody>
      <dsp:txXfrm>
        <a:off x="123275" y="2774957"/>
        <a:ext cx="3685075" cy="22787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53DC83-D248-43DB-A1E8-E0E69C5C7731}">
      <dsp:nvSpPr>
        <dsp:cNvPr id="0" name=""/>
        <dsp:cNvSpPr/>
      </dsp:nvSpPr>
      <dsp:spPr>
        <a:xfrm>
          <a:off x="0" y="172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63E34F-F0CA-4880-8B9D-5DDB7CB2F2D3}">
      <dsp:nvSpPr>
        <dsp:cNvPr id="0" name=""/>
        <dsp:cNvSpPr/>
      </dsp:nvSpPr>
      <dsp:spPr>
        <a:xfrm>
          <a:off x="0" y="1723"/>
          <a:ext cx="10515600" cy="1175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Communication (email, phone, text, or a via TSP) and acknowledgement by the farm that a visit is required; sometimes </a:t>
          </a:r>
          <a:r>
            <a:rPr lang="en-US" sz="2500" u="sng" kern="1200"/>
            <a:t>multiple visit types </a:t>
          </a:r>
          <a:r>
            <a:rPr lang="en-US" sz="2500" kern="1200"/>
            <a:t>are needed</a:t>
          </a:r>
        </a:p>
      </dsp:txBody>
      <dsp:txXfrm>
        <a:off x="0" y="1723"/>
        <a:ext cx="10515600" cy="1175696"/>
      </dsp:txXfrm>
    </dsp:sp>
    <dsp:sp modelId="{3CED27A2-167A-45A6-BB8B-8B4002F319E3}">
      <dsp:nvSpPr>
        <dsp:cNvPr id="0" name=""/>
        <dsp:cNvSpPr/>
      </dsp:nvSpPr>
      <dsp:spPr>
        <a:xfrm>
          <a:off x="0" y="117741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55DA-D316-4785-9882-46526E380E12}">
      <dsp:nvSpPr>
        <dsp:cNvPr id="0" name=""/>
        <dsp:cNvSpPr/>
      </dsp:nvSpPr>
      <dsp:spPr>
        <a:xfrm>
          <a:off x="0" y="1177419"/>
          <a:ext cx="10515600" cy="1175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Communication to the farm about information that will likely be needed (checklist available)</a:t>
          </a:r>
        </a:p>
      </dsp:txBody>
      <dsp:txXfrm>
        <a:off x="0" y="1177419"/>
        <a:ext cx="10515600" cy="1175696"/>
      </dsp:txXfrm>
    </dsp:sp>
    <dsp:sp modelId="{03C42E1D-4A42-45BB-9FC5-6176E2F11B81}">
      <dsp:nvSpPr>
        <dsp:cNvPr id="0" name=""/>
        <dsp:cNvSpPr/>
      </dsp:nvSpPr>
      <dsp:spPr>
        <a:xfrm>
          <a:off x="0" y="235311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5B29D5-DD97-4F90-8ADF-A469EEE745B3}">
      <dsp:nvSpPr>
        <dsp:cNvPr id="0" name=""/>
        <dsp:cNvSpPr/>
      </dsp:nvSpPr>
      <dsp:spPr>
        <a:xfrm>
          <a:off x="0" y="2353116"/>
          <a:ext cx="10515600" cy="1175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Explanation of the purpose of the visit and who will be present</a:t>
          </a:r>
        </a:p>
      </dsp:txBody>
      <dsp:txXfrm>
        <a:off x="0" y="2353116"/>
        <a:ext cx="10515600" cy="11756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12EAC-EB66-451C-9706-0C17C1CBCA59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EB186-8D1D-43A5-A71D-BDFEB5A489D7}">
      <dsp:nvSpPr>
        <dsp:cNvPr id="0" name=""/>
        <dsp:cNvSpPr/>
      </dsp:nvSpPr>
      <dsp:spPr>
        <a:xfrm>
          <a:off x="0" y="0"/>
          <a:ext cx="10515600" cy="869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Inspectors aim to schedule inspections 2-4 days in advance; on occasion, a visit is scheduled a week or two in advance</a:t>
          </a:r>
        </a:p>
      </dsp:txBody>
      <dsp:txXfrm>
        <a:off x="0" y="0"/>
        <a:ext cx="10515600" cy="869155"/>
      </dsp:txXfrm>
    </dsp:sp>
    <dsp:sp modelId="{0918F6A9-A788-4BA5-93C6-CCAD1A4DC070}">
      <dsp:nvSpPr>
        <dsp:cNvPr id="0" name=""/>
        <dsp:cNvSpPr/>
      </dsp:nvSpPr>
      <dsp:spPr>
        <a:xfrm>
          <a:off x="0" y="86915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D15A6-96EE-407C-850A-CDB16E0FE033}">
      <dsp:nvSpPr>
        <dsp:cNvPr id="0" name=""/>
        <dsp:cNvSpPr/>
      </dsp:nvSpPr>
      <dsp:spPr>
        <a:xfrm>
          <a:off x="0" y="869155"/>
          <a:ext cx="10515600" cy="869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Inspectors can estimate how long an inspection can take for a farmer, but it does vary considerably depending on the farm size, visit types, complexity, and unforeseen observations </a:t>
          </a:r>
        </a:p>
      </dsp:txBody>
      <dsp:txXfrm>
        <a:off x="0" y="869155"/>
        <a:ext cx="10515600" cy="8691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12EAC-EB66-451C-9706-0C17C1CBCA59}">
      <dsp:nvSpPr>
        <dsp:cNvPr id="0" name=""/>
        <dsp:cNvSpPr/>
      </dsp:nvSpPr>
      <dsp:spPr>
        <a:xfrm>
          <a:off x="0" y="1113"/>
          <a:ext cx="109118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EB186-8D1D-43A5-A71D-BDFEB5A489D7}">
      <dsp:nvSpPr>
        <dsp:cNvPr id="0" name=""/>
        <dsp:cNvSpPr/>
      </dsp:nvSpPr>
      <dsp:spPr>
        <a:xfrm>
          <a:off x="0" y="1113"/>
          <a:ext cx="10911840" cy="759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Inspectors conduct follow-up visits on a timeframe that aligns with program enforcement needs and that is efficient with other field work</a:t>
          </a:r>
        </a:p>
      </dsp:txBody>
      <dsp:txXfrm>
        <a:off x="0" y="1113"/>
        <a:ext cx="10911840" cy="759268"/>
      </dsp:txXfrm>
    </dsp:sp>
    <dsp:sp modelId="{1F16A328-35CE-4D4A-8640-3E707193D70A}">
      <dsp:nvSpPr>
        <dsp:cNvPr id="0" name=""/>
        <dsp:cNvSpPr/>
      </dsp:nvSpPr>
      <dsp:spPr>
        <a:xfrm>
          <a:off x="0" y="760381"/>
          <a:ext cx="109118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E4A73-710B-4C14-9A75-C5B95BA3CD67}">
      <dsp:nvSpPr>
        <dsp:cNvPr id="0" name=""/>
        <dsp:cNvSpPr/>
      </dsp:nvSpPr>
      <dsp:spPr>
        <a:xfrm>
          <a:off x="0" y="760381"/>
          <a:ext cx="10911840" cy="759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An inspector will explain what is being followed-up on and what will be observed</a:t>
          </a:r>
        </a:p>
      </dsp:txBody>
      <dsp:txXfrm>
        <a:off x="0" y="760381"/>
        <a:ext cx="10911840" cy="759268"/>
      </dsp:txXfrm>
    </dsp:sp>
    <dsp:sp modelId="{C1F24745-407A-449F-AAB6-42D85B5ACD8F}">
      <dsp:nvSpPr>
        <dsp:cNvPr id="0" name=""/>
        <dsp:cNvSpPr/>
      </dsp:nvSpPr>
      <dsp:spPr>
        <a:xfrm>
          <a:off x="0" y="1519649"/>
          <a:ext cx="109118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7E1D70-A101-46E5-81AA-34E7D011A0B8}">
      <dsp:nvSpPr>
        <dsp:cNvPr id="0" name=""/>
        <dsp:cNvSpPr/>
      </dsp:nvSpPr>
      <dsp:spPr>
        <a:xfrm>
          <a:off x="0" y="1519649"/>
          <a:ext cx="10911840" cy="759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EFUs and PFUs can happen during the same visit as an inspection or investigation</a:t>
          </a:r>
        </a:p>
      </dsp:txBody>
      <dsp:txXfrm>
        <a:off x="0" y="1519649"/>
        <a:ext cx="10911840" cy="7592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C03A7D-3ED8-460B-923A-3DBFD3BF9F75}">
      <dsp:nvSpPr>
        <dsp:cNvPr id="0" name=""/>
        <dsp:cNvSpPr/>
      </dsp:nvSpPr>
      <dsp:spPr>
        <a:xfrm>
          <a:off x="0" y="74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17122-51E8-4D0A-9180-E93CAF6F9D90}">
      <dsp:nvSpPr>
        <dsp:cNvPr id="0" name=""/>
        <dsp:cNvSpPr/>
      </dsp:nvSpPr>
      <dsp:spPr>
        <a:xfrm>
          <a:off x="0" y="747"/>
          <a:ext cx="10515600" cy="509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VAAFM and/or ANR receives a complaint online or by phone</a:t>
          </a:r>
        </a:p>
      </dsp:txBody>
      <dsp:txXfrm>
        <a:off x="0" y="747"/>
        <a:ext cx="10515600" cy="509576"/>
      </dsp:txXfrm>
    </dsp:sp>
    <dsp:sp modelId="{71E12EAC-EB66-451C-9706-0C17C1CBCA59}">
      <dsp:nvSpPr>
        <dsp:cNvPr id="0" name=""/>
        <dsp:cNvSpPr/>
      </dsp:nvSpPr>
      <dsp:spPr>
        <a:xfrm>
          <a:off x="0" y="51032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EB186-8D1D-43A5-A71D-BDFEB5A489D7}">
      <dsp:nvSpPr>
        <dsp:cNvPr id="0" name=""/>
        <dsp:cNvSpPr/>
      </dsp:nvSpPr>
      <dsp:spPr>
        <a:xfrm>
          <a:off x="0" y="510323"/>
          <a:ext cx="10515600" cy="509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Inspectors are expected to conduct investigations within ~5 days of their receipt of a complaint</a:t>
          </a:r>
        </a:p>
      </dsp:txBody>
      <dsp:txXfrm>
        <a:off x="0" y="510323"/>
        <a:ext cx="10515600" cy="509576"/>
      </dsp:txXfrm>
    </dsp:sp>
    <dsp:sp modelId="{1F16A328-35CE-4D4A-8640-3E707193D70A}">
      <dsp:nvSpPr>
        <dsp:cNvPr id="0" name=""/>
        <dsp:cNvSpPr/>
      </dsp:nvSpPr>
      <dsp:spPr>
        <a:xfrm>
          <a:off x="0" y="101989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E4A73-710B-4C14-9A75-C5B95BA3CD67}">
      <dsp:nvSpPr>
        <dsp:cNvPr id="0" name=""/>
        <dsp:cNvSpPr/>
      </dsp:nvSpPr>
      <dsp:spPr>
        <a:xfrm>
          <a:off x="0" y="1019899"/>
          <a:ext cx="10515600" cy="509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Inspectors will explain to the farmer the allegation and what will likely need to be assessed</a:t>
          </a:r>
        </a:p>
      </dsp:txBody>
      <dsp:txXfrm>
        <a:off x="0" y="1019899"/>
        <a:ext cx="10515600" cy="5095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9927C-889D-4D38-8B22-5042B530BA6B}">
      <dsp:nvSpPr>
        <dsp:cNvPr id="0" name=""/>
        <dsp:cNvSpPr/>
      </dsp:nvSpPr>
      <dsp:spPr>
        <a:xfrm>
          <a:off x="0" y="47419"/>
          <a:ext cx="10255391" cy="1116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Inspectors will complete the following: NMP and records review*, production(s) area observation, three field or pasture checks, and water sampling.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	*LFOs submit NMPs annually, which can be reviewed before the visit</a:t>
          </a:r>
        </a:p>
      </dsp:txBody>
      <dsp:txXfrm>
        <a:off x="54487" y="101906"/>
        <a:ext cx="10146417" cy="1007205"/>
      </dsp:txXfrm>
    </dsp:sp>
    <dsp:sp modelId="{555D136C-FE06-4F69-8E8E-F61E0BA32473}">
      <dsp:nvSpPr>
        <dsp:cNvPr id="0" name=""/>
        <dsp:cNvSpPr/>
      </dsp:nvSpPr>
      <dsp:spPr>
        <a:xfrm>
          <a:off x="0" y="1215439"/>
          <a:ext cx="10255391" cy="1116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Inspectors will observe farm assets and areas where wastes could be found </a:t>
          </a:r>
        </a:p>
      </dsp:txBody>
      <dsp:txXfrm>
        <a:off x="54487" y="1269926"/>
        <a:ext cx="10146417" cy="1007205"/>
      </dsp:txXfrm>
    </dsp:sp>
    <dsp:sp modelId="{405CCA5C-3671-4EA1-BC96-18B80674E349}">
      <dsp:nvSpPr>
        <dsp:cNvPr id="0" name=""/>
        <dsp:cNvSpPr/>
      </dsp:nvSpPr>
      <dsp:spPr>
        <a:xfrm>
          <a:off x="0" y="2383459"/>
          <a:ext cx="10255391" cy="1116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Inspectors will take pictures to represent the inspection, but we try our best to limit the number of photos taken</a:t>
          </a:r>
        </a:p>
      </dsp:txBody>
      <dsp:txXfrm>
        <a:off x="54487" y="2437946"/>
        <a:ext cx="10146417" cy="1007205"/>
      </dsp:txXfrm>
    </dsp:sp>
    <dsp:sp modelId="{B93BC066-0473-489B-BA3D-272A645F4E7A}">
      <dsp:nvSpPr>
        <dsp:cNvPr id="0" name=""/>
        <dsp:cNvSpPr/>
      </dsp:nvSpPr>
      <dsp:spPr>
        <a:xfrm>
          <a:off x="0" y="3551479"/>
          <a:ext cx="10255391" cy="1116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Water samples (wells and springs) will likely need to be taken</a:t>
          </a:r>
        </a:p>
      </dsp:txBody>
      <dsp:txXfrm>
        <a:off x="54487" y="3605966"/>
        <a:ext cx="10146417" cy="10072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9927C-889D-4D38-8B22-5042B530BA6B}">
      <dsp:nvSpPr>
        <dsp:cNvPr id="0" name=""/>
        <dsp:cNvSpPr/>
      </dsp:nvSpPr>
      <dsp:spPr>
        <a:xfrm>
          <a:off x="0" y="40759"/>
          <a:ext cx="10255391" cy="123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Inspectors will need to see any information relevant to the allegation. This can include: records, assets, NMP, etc.</a:t>
          </a:r>
        </a:p>
      </dsp:txBody>
      <dsp:txXfrm>
        <a:off x="60199" y="100958"/>
        <a:ext cx="10134993" cy="1112781"/>
      </dsp:txXfrm>
    </dsp:sp>
    <dsp:sp modelId="{24E1BFF1-3221-4C2A-B4DD-45E1D1B35BF2}">
      <dsp:nvSpPr>
        <dsp:cNvPr id="0" name=""/>
        <dsp:cNvSpPr/>
      </dsp:nvSpPr>
      <dsp:spPr>
        <a:xfrm>
          <a:off x="0" y="1363219"/>
          <a:ext cx="10255391" cy="123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Inspectors will take pictures of areas where an issue both has or has not been resolved.</a:t>
          </a:r>
        </a:p>
      </dsp:txBody>
      <dsp:txXfrm>
        <a:off x="60199" y="1423418"/>
        <a:ext cx="10134993" cy="1112781"/>
      </dsp:txXfrm>
    </dsp:sp>
    <dsp:sp modelId="{555D136C-FE06-4F69-8E8E-F61E0BA32473}">
      <dsp:nvSpPr>
        <dsp:cNvPr id="0" name=""/>
        <dsp:cNvSpPr/>
      </dsp:nvSpPr>
      <dsp:spPr>
        <a:xfrm>
          <a:off x="0" y="2685679"/>
          <a:ext cx="10255391" cy="123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If an inspector observes an unrelated issue, it will need to be documented</a:t>
          </a:r>
        </a:p>
      </dsp:txBody>
      <dsp:txXfrm>
        <a:off x="60199" y="2745878"/>
        <a:ext cx="10134993" cy="111278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9927C-889D-4D38-8B22-5042B530BA6B}">
      <dsp:nvSpPr>
        <dsp:cNvPr id="0" name=""/>
        <dsp:cNvSpPr/>
      </dsp:nvSpPr>
      <dsp:spPr>
        <a:xfrm>
          <a:off x="0" y="95696"/>
          <a:ext cx="10255391" cy="1034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Inspectors will need to see any information relevant to the allegation. This may include: records, assets, NMP, etc.</a:t>
          </a:r>
        </a:p>
      </dsp:txBody>
      <dsp:txXfrm>
        <a:off x="50489" y="146185"/>
        <a:ext cx="10154413" cy="933302"/>
      </dsp:txXfrm>
    </dsp:sp>
    <dsp:sp modelId="{DD2B3757-F191-4C42-A310-8DDFF77CB108}">
      <dsp:nvSpPr>
        <dsp:cNvPr id="0" name=""/>
        <dsp:cNvSpPr/>
      </dsp:nvSpPr>
      <dsp:spPr>
        <a:xfrm>
          <a:off x="0" y="1204857"/>
          <a:ext cx="10255391" cy="1034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Inspectors will take pictures whether there is an issue found or not. The absence of an issue needs to be documented during these visits</a:t>
          </a:r>
        </a:p>
      </dsp:txBody>
      <dsp:txXfrm>
        <a:off x="50489" y="1255346"/>
        <a:ext cx="10154413" cy="933302"/>
      </dsp:txXfrm>
    </dsp:sp>
    <dsp:sp modelId="{3E9CA9BF-7DE9-4680-B765-9F0675037295}">
      <dsp:nvSpPr>
        <dsp:cNvPr id="0" name=""/>
        <dsp:cNvSpPr/>
      </dsp:nvSpPr>
      <dsp:spPr>
        <a:xfrm>
          <a:off x="0" y="2314017"/>
          <a:ext cx="10255391" cy="1034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Water samples (wells or springs) may be needed as part of the visit</a:t>
          </a:r>
        </a:p>
      </dsp:txBody>
      <dsp:txXfrm>
        <a:off x="50489" y="2364506"/>
        <a:ext cx="10154413" cy="933302"/>
      </dsp:txXfrm>
    </dsp:sp>
    <dsp:sp modelId="{555D136C-FE06-4F69-8E8E-F61E0BA32473}">
      <dsp:nvSpPr>
        <dsp:cNvPr id="0" name=""/>
        <dsp:cNvSpPr/>
      </dsp:nvSpPr>
      <dsp:spPr>
        <a:xfrm>
          <a:off x="0" y="3432686"/>
          <a:ext cx="10255391" cy="1034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If an inspector observes a water quality issue that is unrelated to the complaint, it will need to get documented</a:t>
          </a:r>
        </a:p>
      </dsp:txBody>
      <dsp:txXfrm>
        <a:off x="50489" y="3483175"/>
        <a:ext cx="10154413" cy="9333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80922E-17FD-4209-8DF9-CB5525EB214A}">
      <dsp:nvSpPr>
        <dsp:cNvPr id="0" name=""/>
        <dsp:cNvSpPr/>
      </dsp:nvSpPr>
      <dsp:spPr>
        <a:xfrm>
          <a:off x="0" y="513990"/>
          <a:ext cx="5585841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Waste running off</a:t>
          </a:r>
        </a:p>
      </dsp:txBody>
      <dsp:txXfrm>
        <a:off x="21589" y="535579"/>
        <a:ext cx="5542663" cy="399082"/>
      </dsp:txXfrm>
    </dsp:sp>
    <dsp:sp modelId="{193A87A3-5EEE-4DDB-ABBA-9121ABE689F0}">
      <dsp:nvSpPr>
        <dsp:cNvPr id="0" name=""/>
        <dsp:cNvSpPr/>
      </dsp:nvSpPr>
      <dsp:spPr>
        <a:xfrm>
          <a:off x="0" y="1008090"/>
          <a:ext cx="5585841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Pooling of waste</a:t>
          </a:r>
        </a:p>
      </dsp:txBody>
      <dsp:txXfrm>
        <a:off x="21589" y="1029679"/>
        <a:ext cx="5542663" cy="399082"/>
      </dsp:txXfrm>
    </dsp:sp>
    <dsp:sp modelId="{355C6792-50F6-4AA7-916A-984A4A88D092}">
      <dsp:nvSpPr>
        <dsp:cNvPr id="0" name=""/>
        <dsp:cNvSpPr/>
      </dsp:nvSpPr>
      <dsp:spPr>
        <a:xfrm>
          <a:off x="0" y="1502190"/>
          <a:ext cx="5585841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Erosion</a:t>
          </a:r>
        </a:p>
      </dsp:txBody>
      <dsp:txXfrm>
        <a:off x="21589" y="1523779"/>
        <a:ext cx="5542663" cy="399082"/>
      </dsp:txXfrm>
    </dsp:sp>
    <dsp:sp modelId="{64E8A637-E4DC-4596-85D5-D847BAB59383}">
      <dsp:nvSpPr>
        <dsp:cNvPr id="0" name=""/>
        <dsp:cNvSpPr/>
      </dsp:nvSpPr>
      <dsp:spPr>
        <a:xfrm>
          <a:off x="0" y="1996290"/>
          <a:ext cx="5585841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Waste in pipes (inlets/outlets), ditches, conveyances</a:t>
          </a:r>
        </a:p>
      </dsp:txBody>
      <dsp:txXfrm>
        <a:off x="21589" y="2017879"/>
        <a:ext cx="5542663" cy="399082"/>
      </dsp:txXfrm>
    </dsp:sp>
    <dsp:sp modelId="{D46D37AE-23A0-47AB-B7C8-88A024B07994}">
      <dsp:nvSpPr>
        <dsp:cNvPr id="0" name=""/>
        <dsp:cNvSpPr/>
      </dsp:nvSpPr>
      <dsp:spPr>
        <a:xfrm>
          <a:off x="0" y="2490390"/>
          <a:ext cx="5585841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Dead vegetation</a:t>
          </a:r>
        </a:p>
      </dsp:txBody>
      <dsp:txXfrm>
        <a:off x="21589" y="2511979"/>
        <a:ext cx="5542663" cy="399082"/>
      </dsp:txXfrm>
    </dsp:sp>
    <dsp:sp modelId="{921EC83C-372F-4D13-8B51-AB44FAC4C196}">
      <dsp:nvSpPr>
        <dsp:cNvPr id="0" name=""/>
        <dsp:cNvSpPr/>
      </dsp:nvSpPr>
      <dsp:spPr>
        <a:xfrm>
          <a:off x="0" y="2984490"/>
          <a:ext cx="5585841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Structural failures</a:t>
          </a:r>
        </a:p>
      </dsp:txBody>
      <dsp:txXfrm>
        <a:off x="21589" y="3006079"/>
        <a:ext cx="5542663" cy="399082"/>
      </dsp:txXfrm>
    </dsp:sp>
    <dsp:sp modelId="{9DF4255E-4AAE-4C4F-9F61-1E464924765A}">
      <dsp:nvSpPr>
        <dsp:cNvPr id="0" name=""/>
        <dsp:cNvSpPr/>
      </dsp:nvSpPr>
      <dsp:spPr>
        <a:xfrm>
          <a:off x="0" y="3478590"/>
          <a:ext cx="5585841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Improper management of waste or structures</a:t>
          </a:r>
        </a:p>
      </dsp:txBody>
      <dsp:txXfrm>
        <a:off x="21589" y="3500179"/>
        <a:ext cx="5542663" cy="3990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EA52B3-1594-4F9F-9813-996126D15C09}">
      <dsp:nvSpPr>
        <dsp:cNvPr id="0" name=""/>
        <dsp:cNvSpPr/>
      </dsp:nvSpPr>
      <dsp:spPr>
        <a:xfrm>
          <a:off x="0" y="8439"/>
          <a:ext cx="4720209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Perennial buffers</a:t>
          </a:r>
        </a:p>
      </dsp:txBody>
      <dsp:txXfrm>
        <a:off x="29985" y="38424"/>
        <a:ext cx="4660239" cy="554280"/>
      </dsp:txXfrm>
    </dsp:sp>
    <dsp:sp modelId="{EE5A8267-42C3-407E-AFBB-B0C3B982E743}">
      <dsp:nvSpPr>
        <dsp:cNvPr id="0" name=""/>
        <dsp:cNvSpPr/>
      </dsp:nvSpPr>
      <dsp:spPr>
        <a:xfrm>
          <a:off x="0" y="694689"/>
          <a:ext cx="4720209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Waste runoff</a:t>
          </a:r>
        </a:p>
      </dsp:txBody>
      <dsp:txXfrm>
        <a:off x="29985" y="724674"/>
        <a:ext cx="4660239" cy="554280"/>
      </dsp:txXfrm>
    </dsp:sp>
    <dsp:sp modelId="{DAF68FEF-C35F-4DF9-8F77-F79DD550FA38}">
      <dsp:nvSpPr>
        <dsp:cNvPr id="0" name=""/>
        <dsp:cNvSpPr/>
      </dsp:nvSpPr>
      <dsp:spPr>
        <a:xfrm>
          <a:off x="0" y="1380940"/>
          <a:ext cx="4720209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Overapplication of manure</a:t>
          </a:r>
        </a:p>
      </dsp:txBody>
      <dsp:txXfrm>
        <a:off x="29985" y="1410925"/>
        <a:ext cx="4660239" cy="554280"/>
      </dsp:txXfrm>
    </dsp:sp>
    <dsp:sp modelId="{F07A77FD-25D7-49CC-9FCC-DFF301FE92D9}">
      <dsp:nvSpPr>
        <dsp:cNvPr id="0" name=""/>
        <dsp:cNvSpPr/>
      </dsp:nvSpPr>
      <dsp:spPr>
        <a:xfrm>
          <a:off x="0" y="2067190"/>
          <a:ext cx="4720209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Erosion</a:t>
          </a:r>
        </a:p>
      </dsp:txBody>
      <dsp:txXfrm>
        <a:off x="29985" y="2097175"/>
        <a:ext cx="4660239" cy="554280"/>
      </dsp:txXfrm>
    </dsp:sp>
    <dsp:sp modelId="{7A4AB7E8-6EBB-4DCD-8657-2CB200991855}">
      <dsp:nvSpPr>
        <dsp:cNvPr id="0" name=""/>
        <dsp:cNvSpPr/>
      </dsp:nvSpPr>
      <dsp:spPr>
        <a:xfrm>
          <a:off x="0" y="2753440"/>
          <a:ext cx="4720209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Animal access to surface water</a:t>
          </a:r>
        </a:p>
      </dsp:txBody>
      <dsp:txXfrm>
        <a:off x="29985" y="2783425"/>
        <a:ext cx="4660239" cy="554280"/>
      </dsp:txXfrm>
    </dsp:sp>
    <dsp:sp modelId="{3CB96131-5AF5-48D4-9C81-DECBCEEFF01A}">
      <dsp:nvSpPr>
        <dsp:cNvPr id="0" name=""/>
        <dsp:cNvSpPr/>
      </dsp:nvSpPr>
      <dsp:spPr>
        <a:xfrm>
          <a:off x="0" y="3439690"/>
          <a:ext cx="4720209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Manure spreading setbacks</a:t>
          </a:r>
        </a:p>
      </dsp:txBody>
      <dsp:txXfrm>
        <a:off x="29985" y="3469675"/>
        <a:ext cx="4660239" cy="554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9EC07-AF49-4CD8-8808-BB8BE378332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98A61-A9A8-4838-B474-9C24C277D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33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98A61-A9A8-4838-B474-9C24C277D1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7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3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17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52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71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06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76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47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22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99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00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9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D7FB41-A49E-4FF1-8AF3-52C4659F00A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402945-0D42-4B63-9D76-2D603CEE0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2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microsoft.com/office/2007/relationships/hdphoto" Target="../media/hdphoto1.wdp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A0A34-5BFD-F171-A800-B6BBFB67E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“VAAFM - presentation from farm inspectors about what happens on a VAAFM inspection, what are inspectors looking for, how to support farms before, during, and after an inspection and with a Corrective Action Letter”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20C9AA-21C7-4D3F-FD96-B9183BAF2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629900" cy="1452587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Agency of Agriculture Water Quality</a:t>
            </a:r>
            <a:br>
              <a:rPr lang="en-US" sz="4800"/>
            </a:br>
            <a:r>
              <a:rPr lang="en-US" sz="4800"/>
              <a:t>Regulatory Visits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B17121D8-33CF-C947-6CE1-99B820D59A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997706"/>
              </p:ext>
            </p:extLst>
          </p:nvPr>
        </p:nvGraphicFramePr>
        <p:xfrm>
          <a:off x="1328737" y="2352675"/>
          <a:ext cx="9648825" cy="374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56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49DE89-C064-250D-D6DD-205162AB81D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E8E8E8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039" b="92671" l="10000" r="90000">
                        <a14:backgroundMark x1="49365" y1="49459" x2="49365" y2="49459"/>
                        <a14:backgroundMark x1="32178" y1="35391" x2="53955" y2="34182"/>
                        <a14:backgroundMark x1="53955" y1="34182" x2="89014" y2="60344"/>
                        <a14:backgroundMark x1="89014" y1="60344" x2="83057" y2="86696"/>
                        <a14:backgroundMark x1="83057" y1="86696" x2="66162" y2="81922"/>
                        <a14:backgroundMark x1="66162" y1="81922" x2="29590" y2="40293"/>
                        <a14:backgroundMark x1="29590" y1="40293" x2="28516" y2="35137"/>
                      </a14:backgroundRemoval>
                    </a14:imgEffect>
                  </a14:imgLayer>
                </a14:imgProps>
              </a:ext>
            </a:extLst>
          </a:blip>
          <a:srcRect t="26710"/>
          <a:stretch>
            <a:fillRect/>
          </a:stretch>
        </p:blipFill>
        <p:spPr>
          <a:xfrm>
            <a:off x="0" y="0"/>
            <a:ext cx="12191980" cy="68579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421961-659D-21DC-5C7B-EFA09225B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402"/>
            <a:ext cx="10515600" cy="662838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Regulatory visits- 3 primary types*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ED33AAA-A0FA-D9A1-3FA5-1C75CC5F63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406875"/>
              </p:ext>
            </p:extLst>
          </p:nvPr>
        </p:nvGraphicFramePr>
        <p:xfrm>
          <a:off x="838200" y="991402"/>
          <a:ext cx="10921182" cy="5427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A0DA55C-B28B-03E7-0868-D94D5B2BED20}"/>
              </a:ext>
            </a:extLst>
          </p:cNvPr>
          <p:cNvSpPr txBox="1"/>
          <p:nvPr/>
        </p:nvSpPr>
        <p:spPr>
          <a:xfrm>
            <a:off x="3895725" y="6286266"/>
            <a:ext cx="7458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All visits are generally conducted in pairs.</a:t>
            </a:r>
          </a:p>
        </p:txBody>
      </p:sp>
    </p:spTree>
    <p:extLst>
      <p:ext uri="{BB962C8B-B14F-4D97-AF65-F5344CB8AC3E}">
        <p14:creationId xmlns:p14="http://schemas.microsoft.com/office/powerpoint/2010/main" val="131526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1DF1E-A987-DE90-CBEA-7C327C94A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C7E5D5-3FB0-FA3B-5BB8-C5DA58CEB59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rgbClr val="E8E8E8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039" b="92671" l="10000" r="90000">
                        <a14:backgroundMark x1="49365" y1="49459" x2="49365" y2="49459"/>
                        <a14:backgroundMark x1="32178" y1="35391" x2="53955" y2="34182"/>
                        <a14:backgroundMark x1="53955" y1="34182" x2="89014" y2="60344"/>
                        <a14:backgroundMark x1="89014" y1="60344" x2="83057" y2="86696"/>
                        <a14:backgroundMark x1="83057" y1="86696" x2="66162" y2="81922"/>
                        <a14:backgroundMark x1="66162" y1="81922" x2="29590" y2="40293"/>
                        <a14:backgroundMark x1="29590" y1="40293" x2="28516" y2="35137"/>
                      </a14:backgroundRemoval>
                    </a14:imgEffect>
                  </a14:imgLayer>
                </a14:imgProps>
              </a:ext>
            </a:extLst>
          </a:blip>
          <a:srcRect t="26710"/>
          <a:stretch>
            <a:fillRect/>
          </a:stretch>
        </p:blipFill>
        <p:spPr>
          <a:xfrm>
            <a:off x="0" y="0"/>
            <a:ext cx="12191980" cy="68579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D2BD92-0D65-36E0-A856-75A5A6FF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402"/>
            <a:ext cx="10515600" cy="662838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Regulatory visits- 3 primary types*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6BC4A0D-F781-781F-D582-1A4E79A765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398379"/>
              </p:ext>
            </p:extLst>
          </p:nvPr>
        </p:nvGraphicFramePr>
        <p:xfrm>
          <a:off x="838199" y="953729"/>
          <a:ext cx="10921182" cy="5176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90319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A71FE-1825-E0FB-2230-01E8482C1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/>
              <a:t>The role of inspectors is to</a:t>
            </a:r>
            <a:br>
              <a:rPr lang="en-US"/>
            </a:br>
            <a:r>
              <a:rPr lang="en-US" b="1"/>
              <a:t>observe and document conditions in the field.</a:t>
            </a:r>
            <a:br>
              <a:rPr lang="en-US" b="1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AE270-54A7-0A94-E57C-C3E216AE0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7048"/>
            <a:ext cx="10515600" cy="4649915"/>
          </a:xfrm>
        </p:spPr>
        <p:txBody>
          <a:bodyPr>
            <a:normAutofit/>
          </a:bodyPr>
          <a:lstStyle/>
          <a:p>
            <a:r>
              <a:rPr lang="en-US"/>
              <a:t>Enforcement decisions are made </a:t>
            </a:r>
            <a:r>
              <a:rPr lang="en-US" i="1"/>
              <a:t>after an inspector’s report is completed</a:t>
            </a:r>
            <a:r>
              <a:rPr lang="en-US"/>
              <a:t>; decisions are made by our </a:t>
            </a:r>
            <a:r>
              <a:rPr lang="en-US" b="1"/>
              <a:t>enforcement committee</a:t>
            </a:r>
            <a:r>
              <a:rPr lang="en-US"/>
              <a:t>. </a:t>
            </a:r>
          </a:p>
          <a:p>
            <a:r>
              <a:rPr lang="en-US"/>
              <a:t>An inspector </a:t>
            </a:r>
            <a:r>
              <a:rPr lang="en-US" u="sng"/>
              <a:t>may</a:t>
            </a:r>
            <a:r>
              <a:rPr lang="en-US" b="1"/>
              <a:t> </a:t>
            </a:r>
            <a:r>
              <a:rPr lang="en-US"/>
              <a:t>be willing to share their perspective on what they think the outcome of a visit </a:t>
            </a:r>
            <a:r>
              <a:rPr lang="en-US" u="sng"/>
              <a:t>may</a:t>
            </a:r>
            <a:r>
              <a:rPr lang="en-US"/>
              <a:t> be.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0F4DD0-D5B4-E69B-7042-42E2AA4E5BAE}"/>
              </a:ext>
            </a:extLst>
          </p:cNvPr>
          <p:cNvSpPr txBox="1"/>
          <p:nvPr/>
        </p:nvSpPr>
        <p:spPr>
          <a:xfrm>
            <a:off x="8372856" y="4094377"/>
            <a:ext cx="2898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In 2025:</a:t>
            </a:r>
          </a:p>
          <a:p>
            <a:pPr algn="ctr"/>
            <a:r>
              <a:rPr lang="en-US" b="1"/>
              <a:t>The inspection team conducted ~225 visits and wrote ~330 reports</a:t>
            </a:r>
          </a:p>
          <a:p>
            <a:endParaRPr lang="en-US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D61EF3-F8F8-3E7D-D0F5-35AAC8C8D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3" b="23884"/>
          <a:stretch>
            <a:fillRect/>
          </a:stretch>
        </p:blipFill>
        <p:spPr>
          <a:xfrm>
            <a:off x="999744" y="3368881"/>
            <a:ext cx="7290816" cy="30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94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C36CC0-DDC8-4C24-E7DB-6FE28B6A6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928" y="124719"/>
            <a:ext cx="4966144" cy="647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2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C663D-72E6-989F-70C0-25390DD24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Before </a:t>
            </a:r>
            <a:r>
              <a:rPr lang="en-US" sz="5400" b="1" u="sng"/>
              <a:t>all visits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046851D3-7858-10B2-849F-4A7B4B9009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1124958"/>
              </p:ext>
            </p:extLst>
          </p:nvPr>
        </p:nvGraphicFramePr>
        <p:xfrm>
          <a:off x="838200" y="1690688"/>
          <a:ext cx="10515600" cy="3530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3252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48E344F-F86D-3513-7ED1-7E12C94D7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Before </a:t>
            </a:r>
            <a:r>
              <a:rPr lang="en-US" sz="5400" b="1" u="sng"/>
              <a:t>inspections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22F8CB8-1C57-AEB1-1023-F32E906EE0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8892711"/>
              </p:ext>
            </p:extLst>
          </p:nvPr>
        </p:nvGraphicFramePr>
        <p:xfrm>
          <a:off x="838200" y="1690688"/>
          <a:ext cx="10515600" cy="173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0360E79-25C3-73DD-52C2-19CC32704FCE}"/>
              </a:ext>
            </a:extLst>
          </p:cNvPr>
          <p:cNvSpPr txBox="1"/>
          <p:nvPr/>
        </p:nvSpPr>
        <p:spPr>
          <a:xfrm>
            <a:off x="2427732" y="3928348"/>
            <a:ext cx="73365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What a farmer should compile ahead of time: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Current NMP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If a current NMP has not been developed, the most recent soil tests and manure analysis should be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Spreading and fertilizer records from the </a:t>
            </a:r>
            <a:r>
              <a:rPr lang="en-US" b="1"/>
              <a:t>prior crop year</a:t>
            </a:r>
            <a:r>
              <a:rPr lang="en-US"/>
              <a:t> (unless previously submitted)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Any import and export records from the </a:t>
            </a:r>
            <a:r>
              <a:rPr lang="en-US" b="1"/>
              <a:t>prior crop year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95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80BD9-56C8-02F0-2876-58ADCF251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33534-8AA1-3066-E679-4641DD1A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Before</a:t>
            </a:r>
            <a:r>
              <a:rPr lang="en-US" b="1" u="sng"/>
              <a:t> EFU/PFUs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A21136A-CB9E-CC6E-AA86-6C07FEA61A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55885"/>
              </p:ext>
            </p:extLst>
          </p:nvPr>
        </p:nvGraphicFramePr>
        <p:xfrm>
          <a:off x="640080" y="1825625"/>
          <a:ext cx="10911840" cy="2280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76BA398-568A-5C7B-F13C-CE54642F901A}"/>
              </a:ext>
            </a:extLst>
          </p:cNvPr>
          <p:cNvSpPr txBox="1"/>
          <p:nvPr/>
        </p:nvSpPr>
        <p:spPr>
          <a:xfrm>
            <a:off x="2427732" y="4257661"/>
            <a:ext cx="7336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/>
              <a:t>The farm may need to provide </a:t>
            </a:r>
            <a:r>
              <a:rPr lang="en-US" b="1"/>
              <a:t>CURRENT crop year records, including crop yields and/or the farm’s NMP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/>
              <a:t>With permission from the farm, TSPs may request enforcement action details from an inspector</a:t>
            </a:r>
          </a:p>
        </p:txBody>
      </p:sp>
    </p:spTree>
    <p:extLst>
      <p:ext uri="{BB962C8B-B14F-4D97-AF65-F5344CB8AC3E}">
        <p14:creationId xmlns:p14="http://schemas.microsoft.com/office/powerpoint/2010/main" val="1812364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44D16-340D-6D9D-44E8-02E765EE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283EA-FFAE-9088-B9F2-0D9EDA656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Before </a:t>
            </a:r>
            <a:r>
              <a:rPr lang="en-US" b="1" u="sng"/>
              <a:t>investigations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3371B60-EEFB-76A3-19E6-8A2A43E4CA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9512180"/>
              </p:ext>
            </p:extLst>
          </p:nvPr>
        </p:nvGraphicFramePr>
        <p:xfrm>
          <a:off x="838200" y="1825625"/>
          <a:ext cx="10515600" cy="1530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05F5454-4D0C-594A-83B6-9CBA92FE7EE6}"/>
              </a:ext>
            </a:extLst>
          </p:cNvPr>
          <p:cNvSpPr txBox="1"/>
          <p:nvPr/>
        </p:nvSpPr>
        <p:spPr>
          <a:xfrm>
            <a:off x="2529840" y="3855196"/>
            <a:ext cx="7336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/>
              <a:t>The farm may need to provide </a:t>
            </a:r>
            <a:r>
              <a:rPr lang="en-US" b="1"/>
              <a:t>CURRENT crop year records and NMP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Other parties may be involved. Ex. Custom applicators, other farms or property owners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/>
              <a:t>The agency is responsible for keeping complainants anonymous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12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C123FA-77A0-7FB6-F1B6-AE8FC4DD8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5C280-357E-85CD-37F9-35BCADE9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518890"/>
            <a:ext cx="7566525" cy="900131"/>
          </a:xfrm>
        </p:spPr>
        <p:txBody>
          <a:bodyPr anchor="t">
            <a:normAutofit/>
          </a:bodyPr>
          <a:lstStyle/>
          <a:p>
            <a:r>
              <a:rPr lang="en-US" sz="4900"/>
              <a:t>During </a:t>
            </a:r>
            <a:r>
              <a:rPr lang="en-US" sz="4900" b="1" u="sng"/>
              <a:t>inspections</a:t>
            </a:r>
            <a:endParaRPr lang="en-US" sz="4000">
              <a:solidFill>
                <a:schemeClr val="bg1"/>
              </a:solidFill>
            </a:endParaRP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C7A44171-6183-1FD4-A18C-88A6EB4B17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416388"/>
              </p:ext>
            </p:extLst>
          </p:nvPr>
        </p:nvGraphicFramePr>
        <p:xfrm>
          <a:off x="781050" y="1419021"/>
          <a:ext cx="10255391" cy="4715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4807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4A08CB-4C63-8E41-8A40-B5624530F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2AB9-E638-D51C-041F-0E696AEF7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518890"/>
            <a:ext cx="7566525" cy="900131"/>
          </a:xfrm>
        </p:spPr>
        <p:txBody>
          <a:bodyPr anchor="t">
            <a:normAutofit/>
          </a:bodyPr>
          <a:lstStyle/>
          <a:p>
            <a:r>
              <a:rPr lang="en-US" sz="4900"/>
              <a:t>During </a:t>
            </a:r>
            <a:r>
              <a:rPr lang="en-US" sz="4900" b="1" u="sng"/>
              <a:t>EFUs/ PFUs</a:t>
            </a:r>
            <a:endParaRPr lang="en-US" sz="4000">
              <a:solidFill>
                <a:schemeClr val="bg1"/>
              </a:solidFill>
            </a:endParaRP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17773259-D0B1-D36E-2D1C-55754EABA9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125616"/>
              </p:ext>
            </p:extLst>
          </p:nvPr>
        </p:nvGraphicFramePr>
        <p:xfrm>
          <a:off x="781050" y="1419021"/>
          <a:ext cx="10255391" cy="3959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0777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3FD4F-9DAD-9C43-03F5-037BF4844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E6C16-76C1-1446-E659-F4A8CBF6E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518890"/>
            <a:ext cx="7566525" cy="900131"/>
          </a:xfrm>
        </p:spPr>
        <p:txBody>
          <a:bodyPr anchor="t">
            <a:normAutofit/>
          </a:bodyPr>
          <a:lstStyle/>
          <a:p>
            <a:r>
              <a:rPr lang="en-US" sz="4900"/>
              <a:t>During </a:t>
            </a:r>
            <a:r>
              <a:rPr lang="en-US" sz="4900" b="1" u="sng"/>
              <a:t>investigations</a:t>
            </a:r>
            <a:endParaRPr lang="en-US" sz="4000">
              <a:solidFill>
                <a:schemeClr val="bg1"/>
              </a:solidFill>
            </a:endParaRP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31153D66-B27A-4792-B419-9CB4D062E6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646215"/>
              </p:ext>
            </p:extLst>
          </p:nvPr>
        </p:nvGraphicFramePr>
        <p:xfrm>
          <a:off x="781050" y="1419021"/>
          <a:ext cx="10255391" cy="4553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8427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726DC-D8A1-C57B-A001-817520665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Some conditions inspectors look for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D83D16-F024-0302-EA9A-43BEB85D2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5190" y="1578675"/>
            <a:ext cx="5157787" cy="39452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/>
              <a:t>Production area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5A3AEFF4-309D-E5D2-EDF3-C5C04196DE2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75440708"/>
              </p:ext>
            </p:extLst>
          </p:nvPr>
        </p:nvGraphicFramePr>
        <p:xfrm>
          <a:off x="839787" y="1837944"/>
          <a:ext cx="5585841" cy="4434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CE924C-7563-BCEF-BCFD-5E4FF13300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578675"/>
            <a:ext cx="5183188" cy="39452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/>
              <a:t>Field checks</a:t>
            </a:r>
          </a:p>
        </p:txBody>
      </p:sp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FBED5F6A-EEF0-D85A-03DA-87F72D4E2257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9251310"/>
              </p:ext>
            </p:extLst>
          </p:nvPr>
        </p:nvGraphicFramePr>
        <p:xfrm>
          <a:off x="6528816" y="1972501"/>
          <a:ext cx="4720209" cy="4062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06486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406CF-6193-A757-96D2-36F57739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</a:t>
            </a:r>
            <a:r>
              <a:rPr lang="en-US" b="1" u="sng"/>
              <a:t>all visits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F6FD8-337C-D09D-F1B0-459E7CDA0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712"/>
            <a:ext cx="10515600" cy="524268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In general inspectors offer to debrief about their observations at the end of a visit, in-person or otherwise. This debrief does not always occur due to farm preference or other factors.</a:t>
            </a:r>
          </a:p>
          <a:p>
            <a:r>
              <a:rPr lang="en-US"/>
              <a:t>Inspectors are expected to finalize reports within 90 days of the visit and mail them to the farm. Reports can be emailed if that is the farm’s preference.</a:t>
            </a:r>
          </a:p>
          <a:p>
            <a:r>
              <a:rPr lang="en-US"/>
              <a:t>All reports go through a minimum of two levels of review</a:t>
            </a:r>
          </a:p>
          <a:p>
            <a:r>
              <a:rPr lang="en-US"/>
              <a:t>Our reports captures observations from the day of the visit but can include details from later. Ex. Manure records submitted after the visit, or trees cut down on a manure pit berm.</a:t>
            </a:r>
          </a:p>
          <a:p>
            <a:r>
              <a:rPr lang="en-US"/>
              <a:t>After reports are completed and mailed, they are reviewed by our Enforcement committee if necessary.</a:t>
            </a:r>
          </a:p>
          <a:p>
            <a:r>
              <a:rPr lang="en-US"/>
              <a:t>In general, our enforcement process has been taking from 4-6 months from the date of a visit until a farm receives an enforcement action.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63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18CF3-1076-306D-0689-AC357D547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0624"/>
            <a:ext cx="9144000" cy="886968"/>
          </a:xfrm>
        </p:spPr>
        <p:txBody>
          <a:bodyPr>
            <a:normAutofit/>
          </a:bodyPr>
          <a:lstStyle/>
          <a:p>
            <a:pPr algn="l"/>
            <a:r>
              <a:rPr lang="en-US" sz="4400"/>
              <a:t>Types of Enforcement 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ACD7A-4D56-B239-D730-372C70643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6840" y="1681798"/>
            <a:ext cx="9144000" cy="313709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/>
              <a:t>Letter of Warning (LOW)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/>
              <a:t>Corrective Action Letter (CAL)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/>
              <a:t>Notice of Violation (NOV)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/>
              <a:t>4991 Meeting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/>
              <a:t>Assurance of Discontinuance (AOD)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/>
              <a:t>Mandatory Corrective Action Order (MCAO)</a:t>
            </a:r>
          </a:p>
        </p:txBody>
      </p:sp>
    </p:spTree>
    <p:extLst>
      <p:ext uri="{BB962C8B-B14F-4D97-AF65-F5344CB8AC3E}">
        <p14:creationId xmlns:p14="http://schemas.microsoft.com/office/powerpoint/2010/main" val="292538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6DC4828CA9F24994450D5107DF13AA" ma:contentTypeVersion="22" ma:contentTypeDescription="Create a new document." ma:contentTypeScope="" ma:versionID="d8690e011b4d2667b0d505181027b997">
  <xsd:schema xmlns:xsd="http://www.w3.org/2001/XMLSchema" xmlns:xs="http://www.w3.org/2001/XMLSchema" xmlns:p="http://schemas.microsoft.com/office/2006/metadata/properties" xmlns:ns1="http://schemas.microsoft.com/sharepoint/v3" xmlns:ns2="86bebf1e-0fff-4a93-b02a-e1b23d5fefa8" xmlns:ns3="0f687980-3202-4741-ac93-7f2638bb9775" targetNamespace="http://schemas.microsoft.com/office/2006/metadata/properties" ma:root="true" ma:fieldsID="8b23a3833c98274eca0f77b715663b7c" ns1:_="" ns2:_="" ns3:_="">
    <xsd:import namespace="http://schemas.microsoft.com/sharepoint/v3"/>
    <xsd:import namespace="86bebf1e-0fff-4a93-b02a-e1b23d5fefa8"/>
    <xsd:import namespace="0f687980-3202-4741-ac93-7f2638bb97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bebf1e-0fff-4a93-b02a-e1b23d5fef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b405ef0-1b2e-414d-886f-c62305e768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687980-3202-4741-ac93-7f2638bb9775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5fff8c4-4db9-4d9b-ba0a-138facd5c89d}" ma:internalName="TaxCatchAll" ma:showField="CatchAllData" ma:web="0f687980-3202-4741-ac93-7f2638bb97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86bebf1e-0fff-4a93-b02a-e1b23d5fefa8">
      <Terms xmlns="http://schemas.microsoft.com/office/infopath/2007/PartnerControls"/>
    </lcf76f155ced4ddcb4097134ff3c332f>
    <TaxCatchAll xmlns="0f687980-3202-4741-ac93-7f2638bb977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746DB2-B9C2-4D93-8BB6-4334BA45C299}">
  <ds:schemaRefs>
    <ds:schemaRef ds:uri="0f687980-3202-4741-ac93-7f2638bb9775"/>
    <ds:schemaRef ds:uri="86bebf1e-0fff-4a93-b02a-e1b23d5fefa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5824E90-CB3E-4BE9-97D3-59E68595D839}">
  <ds:schemaRefs>
    <ds:schemaRef ds:uri="86bebf1e-0fff-4a93-b02a-e1b23d5fefa8"/>
    <ds:schemaRef ds:uri="http://purl.org/dc/elements/1.1/"/>
    <ds:schemaRef ds:uri="http://purl.org/dc/dcmitype/"/>
    <ds:schemaRef ds:uri="http://schemas.microsoft.com/office/infopath/2007/PartnerControls"/>
    <ds:schemaRef ds:uri="http://schemas.microsoft.com/sharepoint/v3"/>
    <ds:schemaRef ds:uri="http://www.w3.org/XML/1998/namespace"/>
    <ds:schemaRef ds:uri="0f687980-3202-4741-ac93-7f2638bb9775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210FE68-5093-4527-83B1-6E4154CD6D2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0b4933b-baad-433c-9c02-70edcc7559c6}" enabled="0" method="" siteId="{20b4933b-baad-433c-9c02-70edcc7559c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1109</Words>
  <Application>Microsoft Office PowerPoint</Application>
  <PresentationFormat>Widescreen</PresentationFormat>
  <Paragraphs>102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PowerPoint Presentation</vt:lpstr>
      <vt:lpstr>Agency of Agriculture Water Quality Regulatory Visits</vt:lpstr>
      <vt:lpstr>Regulatory visits- 3 primary types*</vt:lpstr>
      <vt:lpstr>Regulatory visits- 3 primary types*</vt:lpstr>
      <vt:lpstr>The role of inspectors is to observe and document conditions in the field. </vt:lpstr>
      <vt:lpstr>PowerPoint Presentation</vt:lpstr>
      <vt:lpstr>Before all visits</vt:lpstr>
      <vt:lpstr>Before inspections</vt:lpstr>
      <vt:lpstr>Before EFU/PFUs</vt:lpstr>
      <vt:lpstr>Before investigations</vt:lpstr>
      <vt:lpstr>During inspections</vt:lpstr>
      <vt:lpstr>During EFUs/ PFUs</vt:lpstr>
      <vt:lpstr>During investigations</vt:lpstr>
      <vt:lpstr>Some conditions inspectors look for</vt:lpstr>
      <vt:lpstr>After all visits</vt:lpstr>
      <vt:lpstr>Types of Enforcement 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Cash, Steven</dc:creator>
  <cp:lastModifiedBy>Saxton, Ross</cp:lastModifiedBy>
  <cp:revision>1</cp:revision>
  <dcterms:created xsi:type="dcterms:W3CDTF">2026-04-10T15:39:47Z</dcterms:created>
  <dcterms:modified xsi:type="dcterms:W3CDTF">2026-10-22T13:11:43Z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0x010100416DC4828CA9F24994450D5107DF13AA</vt:lpwstr>
  </property>
  <property fmtid="{D5CDD505-2E9C-101B-9397-08002B2CF9AE}" pid="3" name="MediaServiceImageTags">
    <vt:lpwstr/>
  </property>
</Properties>
</file>