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ldx" ContentType="application/vnd.openxmlformats-officedocument.presentationml.slide"/>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7.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8.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9.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0.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1.xml" ContentType="application/vnd.openxmlformats-officedocument.drawingml.chartshapes+xml"/>
  <Override PartName="/ppt/charts/chart6.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7.xml" ContentType="application/vnd.openxmlformats-officedocument.drawingml.chart+xml"/>
  <Override PartName="/ppt/drawings/drawing2.xml" ContentType="application/vnd.openxmlformats-officedocument.drawingml.chartshape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700" r:id="rId3"/>
    <p:sldMasterId id="2147483713" r:id="rId4"/>
    <p:sldMasterId id="2147483726" r:id="rId5"/>
    <p:sldMasterId id="2147483738" r:id="rId6"/>
    <p:sldMasterId id="2147483750" r:id="rId7"/>
    <p:sldMasterId id="2147483780" r:id="rId8"/>
    <p:sldMasterId id="2147483792" r:id="rId9"/>
    <p:sldMasterId id="2147483805" r:id="rId10"/>
    <p:sldMasterId id="2147483817" r:id="rId11"/>
  </p:sldMasterIdLst>
  <p:notesMasterIdLst>
    <p:notesMasterId r:id="rId54"/>
  </p:notesMasterIdLst>
  <p:sldIdLst>
    <p:sldId id="550" r:id="rId12"/>
    <p:sldId id="907" r:id="rId13"/>
    <p:sldId id="926" r:id="rId14"/>
    <p:sldId id="927" r:id="rId15"/>
    <p:sldId id="467" r:id="rId16"/>
    <p:sldId id="536" r:id="rId17"/>
    <p:sldId id="392" r:id="rId18"/>
    <p:sldId id="318" r:id="rId19"/>
    <p:sldId id="558" r:id="rId20"/>
    <p:sldId id="562" r:id="rId21"/>
    <p:sldId id="332" r:id="rId22"/>
    <p:sldId id="265" r:id="rId23"/>
    <p:sldId id="559" r:id="rId24"/>
    <p:sldId id="345" r:id="rId25"/>
    <p:sldId id="923" r:id="rId26"/>
    <p:sldId id="580" r:id="rId27"/>
    <p:sldId id="581" r:id="rId28"/>
    <p:sldId id="577" r:id="rId29"/>
    <p:sldId id="259" r:id="rId30"/>
    <p:sldId id="922" r:id="rId31"/>
    <p:sldId id="578" r:id="rId32"/>
    <p:sldId id="552" r:id="rId33"/>
    <p:sldId id="925" r:id="rId34"/>
    <p:sldId id="551" r:id="rId35"/>
    <p:sldId id="556" r:id="rId36"/>
    <p:sldId id="924" r:id="rId37"/>
    <p:sldId id="572" r:id="rId38"/>
    <p:sldId id="575" r:id="rId39"/>
    <p:sldId id="382" r:id="rId40"/>
    <p:sldId id="282" r:id="rId41"/>
    <p:sldId id="287" r:id="rId42"/>
    <p:sldId id="290" r:id="rId43"/>
    <p:sldId id="289" r:id="rId44"/>
    <p:sldId id="313" r:id="rId45"/>
    <p:sldId id="331" r:id="rId46"/>
    <p:sldId id="928" r:id="rId47"/>
    <p:sldId id="333" r:id="rId48"/>
    <p:sldId id="347" r:id="rId49"/>
    <p:sldId id="306" r:id="rId50"/>
    <p:sldId id="286" r:id="rId51"/>
    <p:sldId id="270" r:id="rId52"/>
    <p:sldId id="285"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C110FF-4237-44AE-9F45-34FE674D86AB}" v="31" dt="2025-10-01T16:01:32.5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67"/>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tableStyles" Target="tableStyles.xml"/><Relationship Id="rId5" Type="http://schemas.openxmlformats.org/officeDocument/2006/relationships/slideMaster" Target="slideMasters/slideMaster5.xml"/><Relationship Id="rId19" Type="http://schemas.openxmlformats.org/officeDocument/2006/relationships/slide" Target="slides/slide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40.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microsoft.com/office/2016/11/relationships/changesInfo" Target="changesInfos/changesInfo1.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theme" Target="theme/theme1.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ather Darby" userId="f5760dc9-49fe-49df-823d-9b4ff18c8f38" providerId="ADAL" clId="{55DED7B5-858C-46D6-956A-35762ECD9A05}"/>
    <pc:docChg chg="undo custSel addSld delSld modSld sldOrd delMainMaster">
      <pc:chgData name="Heather Darby" userId="f5760dc9-49fe-49df-823d-9b4ff18c8f38" providerId="ADAL" clId="{55DED7B5-858C-46D6-956A-35762ECD9A05}" dt="2025-03-10T15:15:14.539" v="687" actId="47"/>
      <pc:docMkLst>
        <pc:docMk/>
      </pc:docMkLst>
      <pc:sldChg chg="del">
        <pc:chgData name="Heather Darby" userId="f5760dc9-49fe-49df-823d-9b4ff18c8f38" providerId="ADAL" clId="{55DED7B5-858C-46D6-956A-35762ECD9A05}" dt="2025-03-10T15:15:14.539" v="687" actId="47"/>
        <pc:sldMkLst>
          <pc:docMk/>
          <pc:sldMk cId="392037968" sldId="256"/>
        </pc:sldMkLst>
      </pc:sldChg>
      <pc:sldChg chg="del">
        <pc:chgData name="Heather Darby" userId="f5760dc9-49fe-49df-823d-9b4ff18c8f38" providerId="ADAL" clId="{55DED7B5-858C-46D6-956A-35762ECD9A05}" dt="2025-03-10T13:46:25.242" v="8" actId="47"/>
        <pc:sldMkLst>
          <pc:docMk/>
          <pc:sldMk cId="0" sldId="277"/>
        </pc:sldMkLst>
      </pc:sldChg>
      <pc:sldChg chg="del">
        <pc:chgData name="Heather Darby" userId="f5760dc9-49fe-49df-823d-9b4ff18c8f38" providerId="ADAL" clId="{55DED7B5-858C-46D6-956A-35762ECD9A05}" dt="2025-03-10T13:46:27.505" v="9" actId="47"/>
        <pc:sldMkLst>
          <pc:docMk/>
          <pc:sldMk cId="0" sldId="278"/>
        </pc:sldMkLst>
      </pc:sldChg>
      <pc:sldChg chg="modSp mod ord">
        <pc:chgData name="Heather Darby" userId="f5760dc9-49fe-49df-823d-9b4ff18c8f38" providerId="ADAL" clId="{55DED7B5-858C-46D6-956A-35762ECD9A05}" dt="2025-03-10T13:46:12.893" v="7"/>
        <pc:sldMkLst>
          <pc:docMk/>
          <pc:sldMk cId="1450809722" sldId="332"/>
        </pc:sldMkLst>
      </pc:sldChg>
      <pc:sldChg chg="add">
        <pc:chgData name="Heather Darby" userId="f5760dc9-49fe-49df-823d-9b4ff18c8f38" providerId="ADAL" clId="{55DED7B5-858C-46D6-956A-35762ECD9A05}" dt="2025-03-09T21:41:32.002" v="0"/>
        <pc:sldMkLst>
          <pc:docMk/>
          <pc:sldMk cId="1824306866" sldId="467"/>
        </pc:sldMkLst>
      </pc:sldChg>
      <pc:sldChg chg="del">
        <pc:chgData name="Heather Darby" userId="f5760dc9-49fe-49df-823d-9b4ff18c8f38" providerId="ADAL" clId="{55DED7B5-858C-46D6-956A-35762ECD9A05}" dt="2025-03-10T14:25:03.501" v="76" actId="47"/>
        <pc:sldMkLst>
          <pc:docMk/>
          <pc:sldMk cId="1756445355" sldId="542"/>
        </pc:sldMkLst>
      </pc:sldChg>
      <pc:sldChg chg="ord">
        <pc:chgData name="Heather Darby" userId="f5760dc9-49fe-49df-823d-9b4ff18c8f38" providerId="ADAL" clId="{55DED7B5-858C-46D6-956A-35762ECD9A05}" dt="2025-03-09T21:49:04.046" v="2"/>
        <pc:sldMkLst>
          <pc:docMk/>
          <pc:sldMk cId="73348002" sldId="552"/>
        </pc:sldMkLst>
      </pc:sldChg>
      <pc:sldChg chg="del">
        <pc:chgData name="Heather Darby" userId="f5760dc9-49fe-49df-823d-9b4ff18c8f38" providerId="ADAL" clId="{55DED7B5-858C-46D6-956A-35762ECD9A05}" dt="2025-03-10T14:24:55.433" v="75" actId="47"/>
        <pc:sldMkLst>
          <pc:docMk/>
          <pc:sldMk cId="2253463291" sldId="560"/>
        </pc:sldMkLst>
      </pc:sldChg>
      <pc:sldChg chg="del">
        <pc:chgData name="Heather Darby" userId="f5760dc9-49fe-49df-823d-9b4ff18c8f38" providerId="ADAL" clId="{55DED7B5-858C-46D6-956A-35762ECD9A05}" dt="2025-03-10T13:46:31.555" v="10" actId="47"/>
        <pc:sldMkLst>
          <pc:docMk/>
          <pc:sldMk cId="923861801" sldId="574"/>
        </pc:sldMkLst>
      </pc:sldChg>
      <pc:sldChg chg="addSp delSp modSp new mod setBg">
        <pc:chgData name="Heather Darby" userId="f5760dc9-49fe-49df-823d-9b4ff18c8f38" providerId="ADAL" clId="{55DED7B5-858C-46D6-956A-35762ECD9A05}" dt="2025-03-10T14:27:03.258" v="101" actId="26606"/>
        <pc:sldMkLst>
          <pc:docMk/>
          <pc:sldMk cId="4096330998" sldId="576"/>
        </pc:sldMkLst>
      </pc:sldChg>
      <pc:sldChg chg="addSp delSp modSp new mod setBg">
        <pc:chgData name="Heather Darby" userId="f5760dc9-49fe-49df-823d-9b4ff18c8f38" providerId="ADAL" clId="{55DED7B5-858C-46D6-956A-35762ECD9A05}" dt="2025-03-10T13:55:25.593" v="34" actId="26606"/>
        <pc:sldMkLst>
          <pc:docMk/>
          <pc:sldMk cId="2520358995" sldId="577"/>
        </pc:sldMkLst>
      </pc:sldChg>
      <pc:sldChg chg="addSp delSp modSp new mod setBg">
        <pc:chgData name="Heather Darby" userId="f5760dc9-49fe-49df-823d-9b4ff18c8f38" providerId="ADAL" clId="{55DED7B5-858C-46D6-956A-35762ECD9A05}" dt="2025-03-10T14:24:36.956" v="74" actId="14100"/>
        <pc:sldMkLst>
          <pc:docMk/>
          <pc:sldMk cId="530187352" sldId="578"/>
        </pc:sldMkLst>
      </pc:sldChg>
      <pc:sldChg chg="addSp delSp modSp new mod setBg">
        <pc:chgData name="Heather Darby" userId="f5760dc9-49fe-49df-823d-9b4ff18c8f38" providerId="ADAL" clId="{55DED7B5-858C-46D6-956A-35762ECD9A05}" dt="2025-03-10T14:34:20.554" v="454" actId="20577"/>
        <pc:sldMkLst>
          <pc:docMk/>
          <pc:sldMk cId="3479965023" sldId="579"/>
        </pc:sldMkLst>
      </pc:sldChg>
      <pc:sldChg chg="addSp modSp new mod setBg">
        <pc:chgData name="Heather Darby" userId="f5760dc9-49fe-49df-823d-9b4ff18c8f38" providerId="ADAL" clId="{55DED7B5-858C-46D6-956A-35762ECD9A05}" dt="2025-03-10T14:42:03.290" v="614" actId="255"/>
        <pc:sldMkLst>
          <pc:docMk/>
          <pc:sldMk cId="855065250" sldId="580"/>
        </pc:sldMkLst>
      </pc:sldChg>
      <pc:sldChg chg="addSp delSp modSp new mod">
        <pc:chgData name="Heather Darby" userId="f5760dc9-49fe-49df-823d-9b4ff18c8f38" providerId="ADAL" clId="{55DED7B5-858C-46D6-956A-35762ECD9A05}" dt="2025-03-10T14:47:20.483" v="683" actId="255"/>
        <pc:sldMkLst>
          <pc:docMk/>
          <pc:sldMk cId="3586162730" sldId="581"/>
        </pc:sldMkLst>
      </pc:sldChg>
      <pc:sldChg chg="addSp modSp new del">
        <pc:chgData name="Heather Darby" userId="f5760dc9-49fe-49df-823d-9b4ff18c8f38" providerId="ADAL" clId="{55DED7B5-858C-46D6-956A-35762ECD9A05}" dt="2025-03-10T15:15:06.422" v="686" actId="47"/>
        <pc:sldMkLst>
          <pc:docMk/>
          <pc:sldMk cId="336579023" sldId="582"/>
        </pc:sldMkLst>
      </pc:sldChg>
      <pc:sldMasterChg chg="del delSldLayout">
        <pc:chgData name="Heather Darby" userId="f5760dc9-49fe-49df-823d-9b4ff18c8f38" providerId="ADAL" clId="{55DED7B5-858C-46D6-956A-35762ECD9A05}" dt="2025-03-10T15:15:14.539" v="687" actId="47"/>
        <pc:sldMasterMkLst>
          <pc:docMk/>
          <pc:sldMasterMk cId="3786262396" sldId="2147483648"/>
        </pc:sldMasterMkLst>
        <pc:sldLayoutChg chg="del">
          <pc:chgData name="Heather Darby" userId="f5760dc9-49fe-49df-823d-9b4ff18c8f38" providerId="ADAL" clId="{55DED7B5-858C-46D6-956A-35762ECD9A05}" dt="2025-03-10T15:15:14.539" v="687" actId="47"/>
          <pc:sldLayoutMkLst>
            <pc:docMk/>
            <pc:sldMasterMk cId="3786262396" sldId="2147483648"/>
            <pc:sldLayoutMk cId="1747331723" sldId="2147483649"/>
          </pc:sldLayoutMkLst>
        </pc:sldLayoutChg>
        <pc:sldLayoutChg chg="del">
          <pc:chgData name="Heather Darby" userId="f5760dc9-49fe-49df-823d-9b4ff18c8f38" providerId="ADAL" clId="{55DED7B5-858C-46D6-956A-35762ECD9A05}" dt="2025-03-10T15:15:14.539" v="687" actId="47"/>
          <pc:sldLayoutMkLst>
            <pc:docMk/>
            <pc:sldMasterMk cId="3786262396" sldId="2147483648"/>
            <pc:sldLayoutMk cId="2141486350" sldId="2147483650"/>
          </pc:sldLayoutMkLst>
        </pc:sldLayoutChg>
        <pc:sldLayoutChg chg="del">
          <pc:chgData name="Heather Darby" userId="f5760dc9-49fe-49df-823d-9b4ff18c8f38" providerId="ADAL" clId="{55DED7B5-858C-46D6-956A-35762ECD9A05}" dt="2025-03-10T15:15:14.539" v="687" actId="47"/>
          <pc:sldLayoutMkLst>
            <pc:docMk/>
            <pc:sldMasterMk cId="3786262396" sldId="2147483648"/>
            <pc:sldLayoutMk cId="3213179554" sldId="2147483651"/>
          </pc:sldLayoutMkLst>
        </pc:sldLayoutChg>
        <pc:sldLayoutChg chg="del">
          <pc:chgData name="Heather Darby" userId="f5760dc9-49fe-49df-823d-9b4ff18c8f38" providerId="ADAL" clId="{55DED7B5-858C-46D6-956A-35762ECD9A05}" dt="2025-03-10T15:15:14.539" v="687" actId="47"/>
          <pc:sldLayoutMkLst>
            <pc:docMk/>
            <pc:sldMasterMk cId="3786262396" sldId="2147483648"/>
            <pc:sldLayoutMk cId="2230368837" sldId="2147483652"/>
          </pc:sldLayoutMkLst>
        </pc:sldLayoutChg>
        <pc:sldLayoutChg chg="del">
          <pc:chgData name="Heather Darby" userId="f5760dc9-49fe-49df-823d-9b4ff18c8f38" providerId="ADAL" clId="{55DED7B5-858C-46D6-956A-35762ECD9A05}" dt="2025-03-10T15:15:14.539" v="687" actId="47"/>
          <pc:sldLayoutMkLst>
            <pc:docMk/>
            <pc:sldMasterMk cId="3786262396" sldId="2147483648"/>
            <pc:sldLayoutMk cId="1948325417" sldId="2147483653"/>
          </pc:sldLayoutMkLst>
        </pc:sldLayoutChg>
        <pc:sldLayoutChg chg="del">
          <pc:chgData name="Heather Darby" userId="f5760dc9-49fe-49df-823d-9b4ff18c8f38" providerId="ADAL" clId="{55DED7B5-858C-46D6-956A-35762ECD9A05}" dt="2025-03-10T15:15:14.539" v="687" actId="47"/>
          <pc:sldLayoutMkLst>
            <pc:docMk/>
            <pc:sldMasterMk cId="3786262396" sldId="2147483648"/>
            <pc:sldLayoutMk cId="3198075822" sldId="2147483654"/>
          </pc:sldLayoutMkLst>
        </pc:sldLayoutChg>
        <pc:sldLayoutChg chg="del">
          <pc:chgData name="Heather Darby" userId="f5760dc9-49fe-49df-823d-9b4ff18c8f38" providerId="ADAL" clId="{55DED7B5-858C-46D6-956A-35762ECD9A05}" dt="2025-03-10T15:15:14.539" v="687" actId="47"/>
          <pc:sldLayoutMkLst>
            <pc:docMk/>
            <pc:sldMasterMk cId="3786262396" sldId="2147483648"/>
            <pc:sldLayoutMk cId="662215717" sldId="2147483655"/>
          </pc:sldLayoutMkLst>
        </pc:sldLayoutChg>
        <pc:sldLayoutChg chg="del">
          <pc:chgData name="Heather Darby" userId="f5760dc9-49fe-49df-823d-9b4ff18c8f38" providerId="ADAL" clId="{55DED7B5-858C-46D6-956A-35762ECD9A05}" dt="2025-03-10T15:15:14.539" v="687" actId="47"/>
          <pc:sldLayoutMkLst>
            <pc:docMk/>
            <pc:sldMasterMk cId="3786262396" sldId="2147483648"/>
            <pc:sldLayoutMk cId="2282509452" sldId="2147483656"/>
          </pc:sldLayoutMkLst>
        </pc:sldLayoutChg>
        <pc:sldLayoutChg chg="del">
          <pc:chgData name="Heather Darby" userId="f5760dc9-49fe-49df-823d-9b4ff18c8f38" providerId="ADAL" clId="{55DED7B5-858C-46D6-956A-35762ECD9A05}" dt="2025-03-10T15:15:14.539" v="687" actId="47"/>
          <pc:sldLayoutMkLst>
            <pc:docMk/>
            <pc:sldMasterMk cId="3786262396" sldId="2147483648"/>
            <pc:sldLayoutMk cId="3078046034" sldId="2147483657"/>
          </pc:sldLayoutMkLst>
        </pc:sldLayoutChg>
        <pc:sldLayoutChg chg="del">
          <pc:chgData name="Heather Darby" userId="f5760dc9-49fe-49df-823d-9b4ff18c8f38" providerId="ADAL" clId="{55DED7B5-858C-46D6-956A-35762ECD9A05}" dt="2025-03-10T15:15:14.539" v="687" actId="47"/>
          <pc:sldLayoutMkLst>
            <pc:docMk/>
            <pc:sldMasterMk cId="3786262396" sldId="2147483648"/>
            <pc:sldLayoutMk cId="4151581960" sldId="2147483658"/>
          </pc:sldLayoutMkLst>
        </pc:sldLayoutChg>
        <pc:sldLayoutChg chg="del">
          <pc:chgData name="Heather Darby" userId="f5760dc9-49fe-49df-823d-9b4ff18c8f38" providerId="ADAL" clId="{55DED7B5-858C-46D6-956A-35762ECD9A05}" dt="2025-03-10T15:15:14.539" v="687" actId="47"/>
          <pc:sldLayoutMkLst>
            <pc:docMk/>
            <pc:sldMasterMk cId="3786262396" sldId="2147483648"/>
            <pc:sldLayoutMk cId="2191408681" sldId="2147483659"/>
          </pc:sldLayoutMkLst>
        </pc:sldLayoutChg>
      </pc:sldMasterChg>
      <pc:sldMasterChg chg="del delSldLayout">
        <pc:chgData name="Heather Darby" userId="f5760dc9-49fe-49df-823d-9b4ff18c8f38" providerId="ADAL" clId="{55DED7B5-858C-46D6-956A-35762ECD9A05}" dt="2025-03-10T13:46:31.555" v="10" actId="47"/>
        <pc:sldMasterMkLst>
          <pc:docMk/>
          <pc:sldMasterMk cId="3949911517" sldId="2147483685"/>
        </pc:sldMasterMkLst>
        <pc:sldLayoutChg chg="del">
          <pc:chgData name="Heather Darby" userId="f5760dc9-49fe-49df-823d-9b4ff18c8f38" providerId="ADAL" clId="{55DED7B5-858C-46D6-956A-35762ECD9A05}" dt="2025-03-10T13:46:31.555" v="10" actId="47"/>
          <pc:sldLayoutMkLst>
            <pc:docMk/>
            <pc:sldMasterMk cId="3949911517" sldId="2147483685"/>
            <pc:sldLayoutMk cId="1987131729" sldId="2147483686"/>
          </pc:sldLayoutMkLst>
        </pc:sldLayoutChg>
        <pc:sldLayoutChg chg="del">
          <pc:chgData name="Heather Darby" userId="f5760dc9-49fe-49df-823d-9b4ff18c8f38" providerId="ADAL" clId="{55DED7B5-858C-46D6-956A-35762ECD9A05}" dt="2025-03-10T13:46:31.555" v="10" actId="47"/>
          <pc:sldLayoutMkLst>
            <pc:docMk/>
            <pc:sldMasterMk cId="3949911517" sldId="2147483685"/>
            <pc:sldLayoutMk cId="3913522127" sldId="2147483687"/>
          </pc:sldLayoutMkLst>
        </pc:sldLayoutChg>
        <pc:sldLayoutChg chg="del">
          <pc:chgData name="Heather Darby" userId="f5760dc9-49fe-49df-823d-9b4ff18c8f38" providerId="ADAL" clId="{55DED7B5-858C-46D6-956A-35762ECD9A05}" dt="2025-03-10T13:46:31.555" v="10" actId="47"/>
          <pc:sldLayoutMkLst>
            <pc:docMk/>
            <pc:sldMasterMk cId="3949911517" sldId="2147483685"/>
            <pc:sldLayoutMk cId="218843556" sldId="2147483688"/>
          </pc:sldLayoutMkLst>
        </pc:sldLayoutChg>
        <pc:sldLayoutChg chg="del">
          <pc:chgData name="Heather Darby" userId="f5760dc9-49fe-49df-823d-9b4ff18c8f38" providerId="ADAL" clId="{55DED7B5-858C-46D6-956A-35762ECD9A05}" dt="2025-03-10T13:46:31.555" v="10" actId="47"/>
          <pc:sldLayoutMkLst>
            <pc:docMk/>
            <pc:sldMasterMk cId="3949911517" sldId="2147483685"/>
            <pc:sldLayoutMk cId="4188037834" sldId="2147483689"/>
          </pc:sldLayoutMkLst>
        </pc:sldLayoutChg>
        <pc:sldLayoutChg chg="del">
          <pc:chgData name="Heather Darby" userId="f5760dc9-49fe-49df-823d-9b4ff18c8f38" providerId="ADAL" clId="{55DED7B5-858C-46D6-956A-35762ECD9A05}" dt="2025-03-10T13:46:31.555" v="10" actId="47"/>
          <pc:sldLayoutMkLst>
            <pc:docMk/>
            <pc:sldMasterMk cId="3949911517" sldId="2147483685"/>
            <pc:sldLayoutMk cId="2347669917" sldId="2147483690"/>
          </pc:sldLayoutMkLst>
        </pc:sldLayoutChg>
        <pc:sldLayoutChg chg="del">
          <pc:chgData name="Heather Darby" userId="f5760dc9-49fe-49df-823d-9b4ff18c8f38" providerId="ADAL" clId="{55DED7B5-858C-46D6-956A-35762ECD9A05}" dt="2025-03-10T13:46:31.555" v="10" actId="47"/>
          <pc:sldLayoutMkLst>
            <pc:docMk/>
            <pc:sldMasterMk cId="3949911517" sldId="2147483685"/>
            <pc:sldLayoutMk cId="714475063" sldId="2147483691"/>
          </pc:sldLayoutMkLst>
        </pc:sldLayoutChg>
        <pc:sldLayoutChg chg="del">
          <pc:chgData name="Heather Darby" userId="f5760dc9-49fe-49df-823d-9b4ff18c8f38" providerId="ADAL" clId="{55DED7B5-858C-46D6-956A-35762ECD9A05}" dt="2025-03-10T13:46:31.555" v="10" actId="47"/>
          <pc:sldLayoutMkLst>
            <pc:docMk/>
            <pc:sldMasterMk cId="3949911517" sldId="2147483685"/>
            <pc:sldLayoutMk cId="3499698786" sldId="2147483692"/>
          </pc:sldLayoutMkLst>
        </pc:sldLayoutChg>
        <pc:sldLayoutChg chg="del">
          <pc:chgData name="Heather Darby" userId="f5760dc9-49fe-49df-823d-9b4ff18c8f38" providerId="ADAL" clId="{55DED7B5-858C-46D6-956A-35762ECD9A05}" dt="2025-03-10T13:46:31.555" v="10" actId="47"/>
          <pc:sldLayoutMkLst>
            <pc:docMk/>
            <pc:sldMasterMk cId="3949911517" sldId="2147483685"/>
            <pc:sldLayoutMk cId="1537027083" sldId="2147483693"/>
          </pc:sldLayoutMkLst>
        </pc:sldLayoutChg>
        <pc:sldLayoutChg chg="del">
          <pc:chgData name="Heather Darby" userId="f5760dc9-49fe-49df-823d-9b4ff18c8f38" providerId="ADAL" clId="{55DED7B5-858C-46D6-956A-35762ECD9A05}" dt="2025-03-10T13:46:31.555" v="10" actId="47"/>
          <pc:sldLayoutMkLst>
            <pc:docMk/>
            <pc:sldMasterMk cId="3949911517" sldId="2147483685"/>
            <pc:sldLayoutMk cId="793199224" sldId="2147483694"/>
          </pc:sldLayoutMkLst>
        </pc:sldLayoutChg>
        <pc:sldLayoutChg chg="del">
          <pc:chgData name="Heather Darby" userId="f5760dc9-49fe-49df-823d-9b4ff18c8f38" providerId="ADAL" clId="{55DED7B5-858C-46D6-956A-35762ECD9A05}" dt="2025-03-10T13:46:31.555" v="10" actId="47"/>
          <pc:sldLayoutMkLst>
            <pc:docMk/>
            <pc:sldMasterMk cId="3949911517" sldId="2147483685"/>
            <pc:sldLayoutMk cId="2567873563" sldId="2147483695"/>
          </pc:sldLayoutMkLst>
        </pc:sldLayoutChg>
        <pc:sldLayoutChg chg="del">
          <pc:chgData name="Heather Darby" userId="f5760dc9-49fe-49df-823d-9b4ff18c8f38" providerId="ADAL" clId="{55DED7B5-858C-46D6-956A-35762ECD9A05}" dt="2025-03-10T13:46:31.555" v="10" actId="47"/>
          <pc:sldLayoutMkLst>
            <pc:docMk/>
            <pc:sldMasterMk cId="3949911517" sldId="2147483685"/>
            <pc:sldLayoutMk cId="3281016636" sldId="2147483696"/>
          </pc:sldLayoutMkLst>
        </pc:sldLayoutChg>
        <pc:sldLayoutChg chg="del">
          <pc:chgData name="Heather Darby" userId="f5760dc9-49fe-49df-823d-9b4ff18c8f38" providerId="ADAL" clId="{55DED7B5-858C-46D6-956A-35762ECD9A05}" dt="2025-03-10T13:46:31.555" v="10" actId="47"/>
          <pc:sldLayoutMkLst>
            <pc:docMk/>
            <pc:sldMasterMk cId="3949911517" sldId="2147483685"/>
            <pc:sldLayoutMk cId="3414867604" sldId="2147483697"/>
          </pc:sldLayoutMkLst>
        </pc:sldLayoutChg>
        <pc:sldLayoutChg chg="del">
          <pc:chgData name="Heather Darby" userId="f5760dc9-49fe-49df-823d-9b4ff18c8f38" providerId="ADAL" clId="{55DED7B5-858C-46D6-956A-35762ECD9A05}" dt="2025-03-10T13:46:31.555" v="10" actId="47"/>
          <pc:sldLayoutMkLst>
            <pc:docMk/>
            <pc:sldMasterMk cId="3949911517" sldId="2147483685"/>
            <pc:sldLayoutMk cId="2215580199" sldId="2147483698"/>
          </pc:sldLayoutMkLst>
        </pc:sldLayoutChg>
        <pc:sldLayoutChg chg="del">
          <pc:chgData name="Heather Darby" userId="f5760dc9-49fe-49df-823d-9b4ff18c8f38" providerId="ADAL" clId="{55DED7B5-858C-46D6-956A-35762ECD9A05}" dt="2025-03-10T13:46:31.555" v="10" actId="47"/>
          <pc:sldLayoutMkLst>
            <pc:docMk/>
            <pc:sldMasterMk cId="3949911517" sldId="2147483685"/>
            <pc:sldLayoutMk cId="2692882267" sldId="2147483699"/>
          </pc:sldLayoutMkLst>
        </pc:sldLayoutChg>
      </pc:sldMasterChg>
      <pc:sldMasterChg chg="delSldLayout">
        <pc:chgData name="Heather Darby" userId="f5760dc9-49fe-49df-823d-9b4ff18c8f38" providerId="ADAL" clId="{55DED7B5-858C-46D6-956A-35762ECD9A05}" dt="2025-03-10T13:46:27.505" v="9" actId="47"/>
        <pc:sldMasterMkLst>
          <pc:docMk/>
          <pc:sldMasterMk cId="3228359711" sldId="2147483700"/>
        </pc:sldMasterMkLst>
        <pc:sldLayoutChg chg="del">
          <pc:chgData name="Heather Darby" userId="f5760dc9-49fe-49df-823d-9b4ff18c8f38" providerId="ADAL" clId="{55DED7B5-858C-46D6-956A-35762ECD9A05}" dt="2025-03-10T13:46:27.505" v="9" actId="47"/>
          <pc:sldLayoutMkLst>
            <pc:docMk/>
            <pc:sldMasterMk cId="3228359711" sldId="2147483700"/>
            <pc:sldLayoutMk cId="3475853559" sldId="2147483703"/>
          </pc:sldLayoutMkLst>
        </pc:sldLayoutChg>
      </pc:sldMasterChg>
    </pc:docChg>
  </pc:docChgLst>
  <pc:docChgLst>
    <pc:chgData name="Heather Darby" userId="f5760dc9-49fe-49df-823d-9b4ff18c8f38" providerId="ADAL" clId="{AE2DE0B2-D775-4707-BE11-A94F78688F0D}"/>
    <pc:docChg chg="addSld delSld modSld sldOrd">
      <pc:chgData name="Heather Darby" userId="f5760dc9-49fe-49df-823d-9b4ff18c8f38" providerId="ADAL" clId="{AE2DE0B2-D775-4707-BE11-A94F78688F0D}" dt="2025-04-02T16:48:43.040" v="11"/>
      <pc:docMkLst>
        <pc:docMk/>
      </pc:docMkLst>
      <pc:sldChg chg="modSp mod ord">
        <pc:chgData name="Heather Darby" userId="f5760dc9-49fe-49df-823d-9b4ff18c8f38" providerId="ADAL" clId="{AE2DE0B2-D775-4707-BE11-A94F78688F0D}" dt="2025-04-02T16:48:38.291" v="9"/>
        <pc:sldMkLst>
          <pc:docMk/>
          <pc:sldMk cId="0" sldId="265"/>
        </pc:sldMkLst>
      </pc:sldChg>
      <pc:sldChg chg="add ord">
        <pc:chgData name="Heather Darby" userId="f5760dc9-49fe-49df-823d-9b4ff18c8f38" providerId="ADAL" clId="{AE2DE0B2-D775-4707-BE11-A94F78688F0D}" dt="2025-03-24T12:24:22.200" v="4"/>
        <pc:sldMkLst>
          <pc:docMk/>
          <pc:sldMk cId="0" sldId="483"/>
        </pc:sldMkLst>
      </pc:sldChg>
      <pc:sldChg chg="ord">
        <pc:chgData name="Heather Darby" userId="f5760dc9-49fe-49df-823d-9b4ff18c8f38" providerId="ADAL" clId="{AE2DE0B2-D775-4707-BE11-A94F78688F0D}" dt="2025-04-02T16:48:43.040" v="11"/>
        <pc:sldMkLst>
          <pc:docMk/>
          <pc:sldMk cId="2599010789" sldId="559"/>
        </pc:sldMkLst>
      </pc:sldChg>
      <pc:sldChg chg="add ord">
        <pc:chgData name="Heather Darby" userId="f5760dc9-49fe-49df-823d-9b4ff18c8f38" providerId="ADAL" clId="{AE2DE0B2-D775-4707-BE11-A94F78688F0D}" dt="2025-03-24T12:24:18.613" v="2"/>
        <pc:sldMkLst>
          <pc:docMk/>
          <pc:sldMk cId="1054843455" sldId="573"/>
        </pc:sldMkLst>
      </pc:sldChg>
      <pc:sldChg chg="del">
        <pc:chgData name="Heather Darby" userId="f5760dc9-49fe-49df-823d-9b4ff18c8f38" providerId="ADAL" clId="{AE2DE0B2-D775-4707-BE11-A94F78688F0D}" dt="2025-03-24T12:24:33.833" v="6" actId="47"/>
        <pc:sldMkLst>
          <pc:docMk/>
          <pc:sldMk cId="4096330998" sldId="576"/>
        </pc:sldMkLst>
      </pc:sldChg>
      <pc:sldChg chg="del">
        <pc:chgData name="Heather Darby" userId="f5760dc9-49fe-49df-823d-9b4ff18c8f38" providerId="ADAL" clId="{AE2DE0B2-D775-4707-BE11-A94F78688F0D}" dt="2025-03-24T12:24:31.960" v="5" actId="47"/>
        <pc:sldMkLst>
          <pc:docMk/>
          <pc:sldMk cId="3479965023" sldId="579"/>
        </pc:sldMkLst>
      </pc:sldChg>
      <pc:sldChg chg="add ord">
        <pc:chgData name="Heather Darby" userId="f5760dc9-49fe-49df-823d-9b4ff18c8f38" providerId="ADAL" clId="{AE2DE0B2-D775-4707-BE11-A94F78688F0D}" dt="2025-03-24T12:24:18.613" v="2"/>
        <pc:sldMkLst>
          <pc:docMk/>
          <pc:sldMk cId="2225475269" sldId="582"/>
        </pc:sldMkLst>
      </pc:sldChg>
    </pc:docChg>
  </pc:docChgLst>
  <pc:docChgLst>
    <pc:chgData name="Heather Darby" userId="f5760dc9-49fe-49df-823d-9b4ff18c8f38" providerId="ADAL" clId="{1D31D30F-A478-4E66-8A5C-7BCD129E79D7}"/>
    <pc:docChg chg="custSel addSld delSld modSld sldOrd delMainMaster">
      <pc:chgData name="Heather Darby" userId="f5760dc9-49fe-49df-823d-9b4ff18c8f38" providerId="ADAL" clId="{1D31D30F-A478-4E66-8A5C-7BCD129E79D7}" dt="2025-10-01T16:02:10.298" v="1347" actId="47"/>
      <pc:docMkLst>
        <pc:docMk/>
      </pc:docMkLst>
      <pc:sldChg chg="modSp add del">
        <pc:chgData name="Heather Darby" userId="f5760dc9-49fe-49df-823d-9b4ff18c8f38" providerId="ADAL" clId="{1D31D30F-A478-4E66-8A5C-7BCD129E79D7}" dt="2025-10-01T14:59:42.868" v="14" actId="255"/>
        <pc:sldMkLst>
          <pc:docMk/>
          <pc:sldMk cId="292827132" sldId="259"/>
        </pc:sldMkLst>
        <pc:graphicFrameChg chg="mod">
          <ac:chgData name="Heather Darby" userId="f5760dc9-49fe-49df-823d-9b4ff18c8f38" providerId="ADAL" clId="{1D31D30F-A478-4E66-8A5C-7BCD129E79D7}" dt="2025-10-01T14:59:42.868" v="14" actId="255"/>
          <ac:graphicFrameMkLst>
            <pc:docMk/>
            <pc:sldMk cId="292827132" sldId="259"/>
            <ac:graphicFrameMk id="2" creationId="{10760A2F-EEE7-812D-79DB-AB5AFBAB5715}"/>
          </ac:graphicFrameMkLst>
        </pc:graphicFrameChg>
      </pc:sldChg>
      <pc:sldChg chg="modSp add">
        <pc:chgData name="Heather Darby" userId="f5760dc9-49fe-49df-823d-9b4ff18c8f38" providerId="ADAL" clId="{1D31D30F-A478-4E66-8A5C-7BCD129E79D7}" dt="2025-10-01T15:51:41.131" v="1315" actId="14100"/>
        <pc:sldMkLst>
          <pc:docMk/>
          <pc:sldMk cId="0" sldId="270"/>
        </pc:sldMkLst>
        <pc:picChg chg="mod">
          <ac:chgData name="Heather Darby" userId="f5760dc9-49fe-49df-823d-9b4ff18c8f38" providerId="ADAL" clId="{1D31D30F-A478-4E66-8A5C-7BCD129E79D7}" dt="2025-10-01T15:51:41.131" v="1315" actId="14100"/>
          <ac:picMkLst>
            <pc:docMk/>
            <pc:sldMk cId="0" sldId="270"/>
            <ac:picMk id="16388" creationId="{00000000-0000-0000-0000-000000000000}"/>
          </ac:picMkLst>
        </pc:picChg>
      </pc:sldChg>
      <pc:sldChg chg="add ord">
        <pc:chgData name="Heather Darby" userId="f5760dc9-49fe-49df-823d-9b4ff18c8f38" providerId="ADAL" clId="{1D31D30F-A478-4E66-8A5C-7BCD129E79D7}" dt="2025-10-01T14:51:42.147" v="2"/>
        <pc:sldMkLst>
          <pc:docMk/>
          <pc:sldMk cId="3539708358" sldId="282"/>
        </pc:sldMkLst>
      </pc:sldChg>
      <pc:sldChg chg="add ord">
        <pc:chgData name="Heather Darby" userId="f5760dc9-49fe-49df-823d-9b4ff18c8f38" providerId="ADAL" clId="{1D31D30F-A478-4E66-8A5C-7BCD129E79D7}" dt="2025-10-01T14:51:42.147" v="2"/>
        <pc:sldMkLst>
          <pc:docMk/>
          <pc:sldMk cId="1413837818" sldId="285"/>
        </pc:sldMkLst>
      </pc:sldChg>
      <pc:sldChg chg="add ord">
        <pc:chgData name="Heather Darby" userId="f5760dc9-49fe-49df-823d-9b4ff18c8f38" providerId="ADAL" clId="{1D31D30F-A478-4E66-8A5C-7BCD129E79D7}" dt="2025-10-01T14:51:42.147" v="2"/>
        <pc:sldMkLst>
          <pc:docMk/>
          <pc:sldMk cId="1404355930" sldId="286"/>
        </pc:sldMkLst>
      </pc:sldChg>
      <pc:sldChg chg="add">
        <pc:chgData name="Heather Darby" userId="f5760dc9-49fe-49df-823d-9b4ff18c8f38" providerId="ADAL" clId="{1D31D30F-A478-4E66-8A5C-7BCD129E79D7}" dt="2025-10-01T16:01:32.532" v="1345"/>
        <pc:sldMkLst>
          <pc:docMk/>
          <pc:sldMk cId="2704733791" sldId="287"/>
        </pc:sldMkLst>
      </pc:sldChg>
      <pc:sldChg chg="add del">
        <pc:chgData name="Heather Darby" userId="f5760dc9-49fe-49df-823d-9b4ff18c8f38" providerId="ADAL" clId="{1D31D30F-A478-4E66-8A5C-7BCD129E79D7}" dt="2025-10-01T16:02:10.298" v="1347" actId="47"/>
        <pc:sldMkLst>
          <pc:docMk/>
          <pc:sldMk cId="3770988416" sldId="288"/>
        </pc:sldMkLst>
      </pc:sldChg>
      <pc:sldChg chg="add">
        <pc:chgData name="Heather Darby" userId="f5760dc9-49fe-49df-823d-9b4ff18c8f38" providerId="ADAL" clId="{1D31D30F-A478-4E66-8A5C-7BCD129E79D7}" dt="2025-10-01T16:01:32.532" v="1345"/>
        <pc:sldMkLst>
          <pc:docMk/>
          <pc:sldMk cId="2300599614" sldId="289"/>
        </pc:sldMkLst>
      </pc:sldChg>
      <pc:sldChg chg="add">
        <pc:chgData name="Heather Darby" userId="f5760dc9-49fe-49df-823d-9b4ff18c8f38" providerId="ADAL" clId="{1D31D30F-A478-4E66-8A5C-7BCD129E79D7}" dt="2025-10-01T16:01:32.532" v="1345"/>
        <pc:sldMkLst>
          <pc:docMk/>
          <pc:sldMk cId="2998523192" sldId="290"/>
        </pc:sldMkLst>
      </pc:sldChg>
      <pc:sldChg chg="add ord">
        <pc:chgData name="Heather Darby" userId="f5760dc9-49fe-49df-823d-9b4ff18c8f38" providerId="ADAL" clId="{1D31D30F-A478-4E66-8A5C-7BCD129E79D7}" dt="2025-10-01T14:51:42.147" v="2"/>
        <pc:sldMkLst>
          <pc:docMk/>
          <pc:sldMk cId="1225689652" sldId="306"/>
        </pc:sldMkLst>
      </pc:sldChg>
      <pc:sldChg chg="add">
        <pc:chgData name="Heather Darby" userId="f5760dc9-49fe-49df-823d-9b4ff18c8f38" providerId="ADAL" clId="{1D31D30F-A478-4E66-8A5C-7BCD129E79D7}" dt="2025-10-01T16:01:32.532" v="1345"/>
        <pc:sldMkLst>
          <pc:docMk/>
          <pc:sldMk cId="54187343" sldId="313"/>
        </pc:sldMkLst>
      </pc:sldChg>
      <pc:sldChg chg="add del">
        <pc:chgData name="Heather Darby" userId="f5760dc9-49fe-49df-823d-9b4ff18c8f38" providerId="ADAL" clId="{1D31D30F-A478-4E66-8A5C-7BCD129E79D7}" dt="2025-10-01T16:02:03.646" v="1346" actId="47"/>
        <pc:sldMkLst>
          <pc:docMk/>
          <pc:sldMk cId="3916830442" sldId="321"/>
        </pc:sldMkLst>
      </pc:sldChg>
      <pc:sldChg chg="add">
        <pc:chgData name="Heather Darby" userId="f5760dc9-49fe-49df-823d-9b4ff18c8f38" providerId="ADAL" clId="{1D31D30F-A478-4E66-8A5C-7BCD129E79D7}" dt="2025-10-01T16:01:32.532" v="1345"/>
        <pc:sldMkLst>
          <pc:docMk/>
          <pc:sldMk cId="3507725261" sldId="331"/>
        </pc:sldMkLst>
      </pc:sldChg>
      <pc:sldChg chg="add">
        <pc:chgData name="Heather Darby" userId="f5760dc9-49fe-49df-823d-9b4ff18c8f38" providerId="ADAL" clId="{1D31D30F-A478-4E66-8A5C-7BCD129E79D7}" dt="2025-10-01T16:01:32.532" v="1345"/>
        <pc:sldMkLst>
          <pc:docMk/>
          <pc:sldMk cId="2191914572" sldId="333"/>
        </pc:sldMkLst>
      </pc:sldChg>
      <pc:sldChg chg="del">
        <pc:chgData name="Heather Darby" userId="f5760dc9-49fe-49df-823d-9b4ff18c8f38" providerId="ADAL" clId="{1D31D30F-A478-4E66-8A5C-7BCD129E79D7}" dt="2025-10-01T14:58:46.768" v="8" actId="47"/>
        <pc:sldMkLst>
          <pc:docMk/>
          <pc:sldMk cId="3797401691" sldId="339"/>
        </pc:sldMkLst>
      </pc:sldChg>
      <pc:sldChg chg="add">
        <pc:chgData name="Heather Darby" userId="f5760dc9-49fe-49df-823d-9b4ff18c8f38" providerId="ADAL" clId="{1D31D30F-A478-4E66-8A5C-7BCD129E79D7}" dt="2025-10-01T16:01:32.532" v="1345"/>
        <pc:sldMkLst>
          <pc:docMk/>
          <pc:sldMk cId="357554040" sldId="347"/>
        </pc:sldMkLst>
      </pc:sldChg>
      <pc:sldChg chg="add ord">
        <pc:chgData name="Heather Darby" userId="f5760dc9-49fe-49df-823d-9b4ff18c8f38" providerId="ADAL" clId="{1D31D30F-A478-4E66-8A5C-7BCD129E79D7}" dt="2025-10-01T14:51:42.147" v="2"/>
        <pc:sldMkLst>
          <pc:docMk/>
          <pc:sldMk cId="2004317781" sldId="382"/>
        </pc:sldMkLst>
      </pc:sldChg>
      <pc:sldChg chg="del">
        <pc:chgData name="Heather Darby" userId="f5760dc9-49fe-49df-823d-9b4ff18c8f38" providerId="ADAL" clId="{1D31D30F-A478-4E66-8A5C-7BCD129E79D7}" dt="2025-10-01T14:52:11.987" v="5" actId="47"/>
        <pc:sldMkLst>
          <pc:docMk/>
          <pc:sldMk cId="0" sldId="483"/>
        </pc:sldMkLst>
      </pc:sldChg>
      <pc:sldChg chg="delSp modSp mod">
        <pc:chgData name="Heather Darby" userId="f5760dc9-49fe-49df-823d-9b4ff18c8f38" providerId="ADAL" clId="{1D31D30F-A478-4E66-8A5C-7BCD129E79D7}" dt="2025-10-01T15:52:11.430" v="1339" actId="26606"/>
        <pc:sldMkLst>
          <pc:docMk/>
          <pc:sldMk cId="3458698637" sldId="550"/>
        </pc:sldMkLst>
        <pc:spChg chg="del">
          <ac:chgData name="Heather Darby" userId="f5760dc9-49fe-49df-823d-9b4ff18c8f38" providerId="ADAL" clId="{1D31D30F-A478-4E66-8A5C-7BCD129E79D7}" dt="2025-10-01T15:52:11.430" v="1339" actId="26606"/>
          <ac:spMkLst>
            <pc:docMk/>
            <pc:sldMk cId="3458698637" sldId="550"/>
            <ac:spMk id="2" creationId="{00000000-0000-0000-0000-000000000000}"/>
          </ac:spMkLst>
        </pc:spChg>
        <pc:spChg chg="mod">
          <ac:chgData name="Heather Darby" userId="f5760dc9-49fe-49df-823d-9b4ff18c8f38" providerId="ADAL" clId="{1D31D30F-A478-4E66-8A5C-7BCD129E79D7}" dt="2025-10-01T15:52:11.430" v="1339" actId="26606"/>
          <ac:spMkLst>
            <pc:docMk/>
            <pc:sldMk cId="3458698637" sldId="550"/>
            <ac:spMk id="4" creationId="{00000000-0000-0000-0000-000000000000}"/>
          </ac:spMkLst>
        </pc:spChg>
        <pc:picChg chg="mod ord">
          <ac:chgData name="Heather Darby" userId="f5760dc9-49fe-49df-823d-9b4ff18c8f38" providerId="ADAL" clId="{1D31D30F-A478-4E66-8A5C-7BCD129E79D7}" dt="2025-10-01T15:52:11.430" v="1339" actId="26606"/>
          <ac:picMkLst>
            <pc:docMk/>
            <pc:sldMk cId="3458698637" sldId="550"/>
            <ac:picMk id="2050" creationId="{00000000-0000-0000-0000-000000000000}"/>
          </ac:picMkLst>
        </pc:picChg>
      </pc:sldChg>
      <pc:sldChg chg="del">
        <pc:chgData name="Heather Darby" userId="f5760dc9-49fe-49df-823d-9b4ff18c8f38" providerId="ADAL" clId="{1D31D30F-A478-4E66-8A5C-7BCD129E79D7}" dt="2025-10-01T14:52:14.694" v="6" actId="47"/>
        <pc:sldMkLst>
          <pc:docMk/>
          <pc:sldMk cId="1054843455" sldId="573"/>
        </pc:sldMkLst>
      </pc:sldChg>
      <pc:sldChg chg="ord">
        <pc:chgData name="Heather Darby" userId="f5760dc9-49fe-49df-823d-9b4ff18c8f38" providerId="ADAL" clId="{1D31D30F-A478-4E66-8A5C-7BCD129E79D7}" dt="2025-10-01T15:16:22.640" v="96"/>
        <pc:sldMkLst>
          <pc:docMk/>
          <pc:sldMk cId="530187352" sldId="578"/>
        </pc:sldMkLst>
      </pc:sldChg>
      <pc:sldChg chg="ord">
        <pc:chgData name="Heather Darby" userId="f5760dc9-49fe-49df-823d-9b4ff18c8f38" providerId="ADAL" clId="{1D31D30F-A478-4E66-8A5C-7BCD129E79D7}" dt="2025-10-01T15:01:52.702" v="19"/>
        <pc:sldMkLst>
          <pc:docMk/>
          <pc:sldMk cId="855065250" sldId="580"/>
        </pc:sldMkLst>
      </pc:sldChg>
      <pc:sldChg chg="del">
        <pc:chgData name="Heather Darby" userId="f5760dc9-49fe-49df-823d-9b4ff18c8f38" providerId="ADAL" clId="{1D31D30F-A478-4E66-8A5C-7BCD129E79D7}" dt="2025-10-01T14:52:15.582" v="7" actId="47"/>
        <pc:sldMkLst>
          <pc:docMk/>
          <pc:sldMk cId="2225475269" sldId="582"/>
        </pc:sldMkLst>
      </pc:sldChg>
      <pc:sldChg chg="modSp add mod ord">
        <pc:chgData name="Heather Darby" userId="f5760dc9-49fe-49df-823d-9b4ff18c8f38" providerId="ADAL" clId="{1D31D30F-A478-4E66-8A5C-7BCD129E79D7}" dt="2025-10-01T15:13:01.438" v="37" actId="20577"/>
        <pc:sldMkLst>
          <pc:docMk/>
          <pc:sldMk cId="3494097926" sldId="907"/>
        </pc:sldMkLst>
        <pc:spChg chg="mod">
          <ac:chgData name="Heather Darby" userId="f5760dc9-49fe-49df-823d-9b4ff18c8f38" providerId="ADAL" clId="{1D31D30F-A478-4E66-8A5C-7BCD129E79D7}" dt="2025-10-01T15:13:01.438" v="37" actId="20577"/>
          <ac:spMkLst>
            <pc:docMk/>
            <pc:sldMk cId="3494097926" sldId="907"/>
            <ac:spMk id="5" creationId="{00000000-0000-0000-0000-000000000000}"/>
          </ac:spMkLst>
        </pc:spChg>
      </pc:sldChg>
      <pc:sldChg chg="modSp add del">
        <pc:chgData name="Heather Darby" userId="f5760dc9-49fe-49df-823d-9b4ff18c8f38" providerId="ADAL" clId="{1D31D30F-A478-4E66-8A5C-7BCD129E79D7}" dt="2025-10-01T15:00:07.784" v="15" actId="255"/>
        <pc:sldMkLst>
          <pc:docMk/>
          <pc:sldMk cId="2408034967" sldId="922"/>
        </pc:sldMkLst>
        <pc:graphicFrameChg chg="mod">
          <ac:chgData name="Heather Darby" userId="f5760dc9-49fe-49df-823d-9b4ff18c8f38" providerId="ADAL" clId="{1D31D30F-A478-4E66-8A5C-7BCD129E79D7}" dt="2025-10-01T15:00:07.784" v="15" actId="255"/>
          <ac:graphicFrameMkLst>
            <pc:docMk/>
            <pc:sldMk cId="2408034967" sldId="922"/>
            <ac:graphicFrameMk id="2" creationId="{F1DDD362-687C-832C-858C-3AA7128F2143}"/>
          </ac:graphicFrameMkLst>
        </pc:graphicFrameChg>
      </pc:sldChg>
      <pc:sldChg chg="addSp delSp modSp new mod modClrScheme chgLayout">
        <pc:chgData name="Heather Darby" userId="f5760dc9-49fe-49df-823d-9b4ff18c8f38" providerId="ADAL" clId="{1D31D30F-A478-4E66-8A5C-7BCD129E79D7}" dt="2025-10-01T15:29:17.224" v="577" actId="115"/>
        <pc:sldMkLst>
          <pc:docMk/>
          <pc:sldMk cId="3000518333" sldId="923"/>
        </pc:sldMkLst>
        <pc:spChg chg="mod ord">
          <ac:chgData name="Heather Darby" userId="f5760dc9-49fe-49df-823d-9b4ff18c8f38" providerId="ADAL" clId="{1D31D30F-A478-4E66-8A5C-7BCD129E79D7}" dt="2025-10-01T15:14:09.914" v="85" actId="1076"/>
          <ac:spMkLst>
            <pc:docMk/>
            <pc:sldMk cId="3000518333" sldId="923"/>
            <ac:spMk id="2" creationId="{A45F38E1-7E8A-ED64-D59F-DAC192D49F8C}"/>
          </ac:spMkLst>
        </pc:spChg>
        <pc:spChg chg="del mod ord">
          <ac:chgData name="Heather Darby" userId="f5760dc9-49fe-49df-823d-9b4ff18c8f38" providerId="ADAL" clId="{1D31D30F-A478-4E66-8A5C-7BCD129E79D7}" dt="2025-10-01T15:13:49.290" v="57" actId="700"/>
          <ac:spMkLst>
            <pc:docMk/>
            <pc:sldMk cId="3000518333" sldId="923"/>
            <ac:spMk id="3" creationId="{E2A53403-D923-BF10-C68D-97F69EE08DD9}"/>
          </ac:spMkLst>
        </pc:spChg>
        <pc:spChg chg="add mod ord">
          <ac:chgData name="Heather Darby" userId="f5760dc9-49fe-49df-823d-9b4ff18c8f38" providerId="ADAL" clId="{1D31D30F-A478-4E66-8A5C-7BCD129E79D7}" dt="2025-10-01T15:23:02.329" v="349" actId="20577"/>
          <ac:spMkLst>
            <pc:docMk/>
            <pc:sldMk cId="3000518333" sldId="923"/>
            <ac:spMk id="4" creationId="{44E3DB89-74E8-19E6-A66B-7079E88D4B6E}"/>
          </ac:spMkLst>
        </pc:spChg>
        <pc:spChg chg="add mod ord">
          <ac:chgData name="Heather Darby" userId="f5760dc9-49fe-49df-823d-9b4ff18c8f38" providerId="ADAL" clId="{1D31D30F-A478-4E66-8A5C-7BCD129E79D7}" dt="2025-10-01T15:28:10.796" v="522" actId="1076"/>
          <ac:spMkLst>
            <pc:docMk/>
            <pc:sldMk cId="3000518333" sldId="923"/>
            <ac:spMk id="5" creationId="{A2E57B24-265A-FC41-7D17-CC9D94A4C1FE}"/>
          </ac:spMkLst>
        </pc:spChg>
        <pc:spChg chg="add mod">
          <ac:chgData name="Heather Darby" userId="f5760dc9-49fe-49df-823d-9b4ff18c8f38" providerId="ADAL" clId="{1D31D30F-A478-4E66-8A5C-7BCD129E79D7}" dt="2025-10-01T15:29:17.224" v="577" actId="115"/>
          <ac:spMkLst>
            <pc:docMk/>
            <pc:sldMk cId="3000518333" sldId="923"/>
            <ac:spMk id="6" creationId="{4E93EBF9-AA82-6862-381F-CE5835CB0E70}"/>
          </ac:spMkLst>
        </pc:spChg>
        <pc:picChg chg="add mod">
          <ac:chgData name="Heather Darby" userId="f5760dc9-49fe-49df-823d-9b4ff18c8f38" providerId="ADAL" clId="{1D31D30F-A478-4E66-8A5C-7BCD129E79D7}" dt="2025-10-01T15:28:16.406" v="523" actId="1076"/>
          <ac:picMkLst>
            <pc:docMk/>
            <pc:sldMk cId="3000518333" sldId="923"/>
            <ac:picMk id="1026" creationId="{FFFEA195-E440-1B67-5EB9-F99CB99864AB}"/>
          </ac:picMkLst>
        </pc:picChg>
      </pc:sldChg>
      <pc:sldChg chg="addSp delSp modSp new mod modClrScheme chgLayout">
        <pc:chgData name="Heather Darby" userId="f5760dc9-49fe-49df-823d-9b4ff18c8f38" providerId="ADAL" clId="{1D31D30F-A478-4E66-8A5C-7BCD129E79D7}" dt="2025-10-01T15:35:16.651" v="1026" actId="20577"/>
        <pc:sldMkLst>
          <pc:docMk/>
          <pc:sldMk cId="1053194549" sldId="924"/>
        </pc:sldMkLst>
        <pc:spChg chg="mod ord">
          <ac:chgData name="Heather Darby" userId="f5760dc9-49fe-49df-823d-9b4ff18c8f38" providerId="ADAL" clId="{1D31D30F-A478-4E66-8A5C-7BCD129E79D7}" dt="2025-10-01T15:30:15.676" v="599" actId="700"/>
          <ac:spMkLst>
            <pc:docMk/>
            <pc:sldMk cId="1053194549" sldId="924"/>
            <ac:spMk id="2" creationId="{47DDD890-DBAE-319E-7D71-80EBA955BD3E}"/>
          </ac:spMkLst>
        </pc:spChg>
        <pc:spChg chg="del mod ord">
          <ac:chgData name="Heather Darby" userId="f5760dc9-49fe-49df-823d-9b4ff18c8f38" providerId="ADAL" clId="{1D31D30F-A478-4E66-8A5C-7BCD129E79D7}" dt="2025-10-01T15:30:15.676" v="599" actId="700"/>
          <ac:spMkLst>
            <pc:docMk/>
            <pc:sldMk cId="1053194549" sldId="924"/>
            <ac:spMk id="3" creationId="{7B0D95E9-3563-57B6-060B-7CD8BB5EB2EF}"/>
          </ac:spMkLst>
        </pc:spChg>
        <pc:spChg chg="add mod ord">
          <ac:chgData name="Heather Darby" userId="f5760dc9-49fe-49df-823d-9b4ff18c8f38" providerId="ADAL" clId="{1D31D30F-A478-4E66-8A5C-7BCD129E79D7}" dt="2025-10-01T15:32:01.858" v="828" actId="115"/>
          <ac:spMkLst>
            <pc:docMk/>
            <pc:sldMk cId="1053194549" sldId="924"/>
            <ac:spMk id="4" creationId="{4EBEFD85-8356-E25A-E38A-B1E02ADD161A}"/>
          </ac:spMkLst>
        </pc:spChg>
        <pc:spChg chg="add mod ord">
          <ac:chgData name="Heather Darby" userId="f5760dc9-49fe-49df-823d-9b4ff18c8f38" providerId="ADAL" clId="{1D31D30F-A478-4E66-8A5C-7BCD129E79D7}" dt="2025-10-01T15:35:16.651" v="1026" actId="20577"/>
          <ac:spMkLst>
            <pc:docMk/>
            <pc:sldMk cId="1053194549" sldId="924"/>
            <ac:spMk id="5" creationId="{72381BFD-C175-0060-4CB6-F92D2B3CF9F9}"/>
          </ac:spMkLst>
        </pc:spChg>
      </pc:sldChg>
      <pc:sldChg chg="addSp delSp modSp new mod modClrScheme chgLayout">
        <pc:chgData name="Heather Darby" userId="f5760dc9-49fe-49df-823d-9b4ff18c8f38" providerId="ADAL" clId="{1D31D30F-A478-4E66-8A5C-7BCD129E79D7}" dt="2025-10-01T15:44:40.319" v="1283" actId="6549"/>
        <pc:sldMkLst>
          <pc:docMk/>
          <pc:sldMk cId="2121035516" sldId="925"/>
        </pc:sldMkLst>
        <pc:spChg chg="mod">
          <ac:chgData name="Heather Darby" userId="f5760dc9-49fe-49df-823d-9b4ff18c8f38" providerId="ADAL" clId="{1D31D30F-A478-4E66-8A5C-7BCD129E79D7}" dt="2025-10-01T15:40:32.045" v="1055" actId="26606"/>
          <ac:spMkLst>
            <pc:docMk/>
            <pc:sldMk cId="2121035516" sldId="925"/>
            <ac:spMk id="2" creationId="{114CDC11-B01C-1140-026D-2D68A844611C}"/>
          </ac:spMkLst>
        </pc:spChg>
        <pc:spChg chg="del">
          <ac:chgData name="Heather Darby" userId="f5760dc9-49fe-49df-823d-9b4ff18c8f38" providerId="ADAL" clId="{1D31D30F-A478-4E66-8A5C-7BCD129E79D7}" dt="2025-10-01T15:40:27.378" v="1054"/>
          <ac:spMkLst>
            <pc:docMk/>
            <pc:sldMk cId="2121035516" sldId="925"/>
            <ac:spMk id="3" creationId="{2990B3DF-8DB1-678E-97F9-A8066F966350}"/>
          </ac:spMkLst>
        </pc:spChg>
        <pc:spChg chg="add mod">
          <ac:chgData name="Heather Darby" userId="f5760dc9-49fe-49df-823d-9b4ff18c8f38" providerId="ADAL" clId="{1D31D30F-A478-4E66-8A5C-7BCD129E79D7}" dt="2025-10-01T15:44:40.319" v="1283" actId="6549"/>
          <ac:spMkLst>
            <pc:docMk/>
            <pc:sldMk cId="2121035516" sldId="925"/>
            <ac:spMk id="9" creationId="{DF88C5C8-E250-E712-2D8C-A4D3ADA0A769}"/>
          </ac:spMkLst>
        </pc:spChg>
        <pc:picChg chg="add mod">
          <ac:chgData name="Heather Darby" userId="f5760dc9-49fe-49df-823d-9b4ff18c8f38" providerId="ADAL" clId="{1D31D30F-A478-4E66-8A5C-7BCD129E79D7}" dt="2025-10-01T15:40:32.045" v="1055" actId="26606"/>
          <ac:picMkLst>
            <pc:docMk/>
            <pc:sldMk cId="2121035516" sldId="925"/>
            <ac:picMk id="4" creationId="{B20AFC42-AA9E-A693-FF2D-D04017AC3118}"/>
          </ac:picMkLst>
        </pc:picChg>
      </pc:sldChg>
      <pc:sldChg chg="addSp new mod setBg">
        <pc:chgData name="Heather Darby" userId="f5760dc9-49fe-49df-823d-9b4ff18c8f38" providerId="ADAL" clId="{1D31D30F-A478-4E66-8A5C-7BCD129E79D7}" dt="2025-10-01T15:49:31.792" v="1312"/>
        <pc:sldMkLst>
          <pc:docMk/>
          <pc:sldMk cId="2447054659" sldId="926"/>
        </pc:sldMkLst>
        <pc:picChg chg="add">
          <ac:chgData name="Heather Darby" userId="f5760dc9-49fe-49df-823d-9b4ff18c8f38" providerId="ADAL" clId="{1D31D30F-A478-4E66-8A5C-7BCD129E79D7}" dt="2025-10-01T15:49:01.121" v="1306" actId="22"/>
          <ac:picMkLst>
            <pc:docMk/>
            <pc:sldMk cId="2447054659" sldId="926"/>
            <ac:picMk id="6" creationId="{7E3C7892-AC19-530D-720F-1C2DA7BBF33F}"/>
          </ac:picMkLst>
        </pc:picChg>
      </pc:sldChg>
      <pc:sldChg chg="modSp new del mod">
        <pc:chgData name="Heather Darby" userId="f5760dc9-49fe-49df-823d-9b4ff18c8f38" providerId="ADAL" clId="{1D31D30F-A478-4E66-8A5C-7BCD129E79D7}" dt="2025-10-01T15:48:50.347" v="1304" actId="47"/>
        <pc:sldMkLst>
          <pc:docMk/>
          <pc:sldMk cId="3735506337" sldId="926"/>
        </pc:sldMkLst>
        <pc:spChg chg="mod">
          <ac:chgData name="Heather Darby" userId="f5760dc9-49fe-49df-823d-9b4ff18c8f38" providerId="ADAL" clId="{1D31D30F-A478-4E66-8A5C-7BCD129E79D7}" dt="2025-10-01T15:46:40.021" v="1303" actId="20577"/>
          <ac:spMkLst>
            <pc:docMk/>
            <pc:sldMk cId="3735506337" sldId="926"/>
            <ac:spMk id="2" creationId="{1EA61D7D-113A-3CE3-FB78-2335CB2B8AD7}"/>
          </ac:spMkLst>
        </pc:spChg>
      </pc:sldChg>
      <pc:sldChg chg="addSp new mod setBg">
        <pc:chgData name="Heather Darby" userId="f5760dc9-49fe-49df-823d-9b4ff18c8f38" providerId="ADAL" clId="{1D31D30F-A478-4E66-8A5C-7BCD129E79D7}" dt="2025-10-01T15:57:20.556" v="1342"/>
        <pc:sldMkLst>
          <pc:docMk/>
          <pc:sldMk cId="82964500" sldId="927"/>
        </pc:sldMkLst>
        <pc:picChg chg="add">
          <ac:chgData name="Heather Darby" userId="f5760dc9-49fe-49df-823d-9b4ff18c8f38" providerId="ADAL" clId="{1D31D30F-A478-4E66-8A5C-7BCD129E79D7}" dt="2025-10-01T15:57:04.574" v="1341" actId="22"/>
          <ac:picMkLst>
            <pc:docMk/>
            <pc:sldMk cId="82964500" sldId="927"/>
            <ac:picMk id="6" creationId="{F11061B7-FBF3-C93C-0D72-17C40AD8CCB3}"/>
          </ac:picMkLst>
        </pc:picChg>
      </pc:sldChg>
      <pc:sldChg chg="new del">
        <pc:chgData name="Heather Darby" userId="f5760dc9-49fe-49df-823d-9b4ff18c8f38" providerId="ADAL" clId="{1D31D30F-A478-4E66-8A5C-7BCD129E79D7}" dt="2025-10-01T15:51:46.164" v="1316" actId="47"/>
        <pc:sldMkLst>
          <pc:docMk/>
          <pc:sldMk cId="96975552" sldId="927"/>
        </pc:sldMkLst>
      </pc:sldChg>
      <pc:sldChg chg="add">
        <pc:chgData name="Heather Darby" userId="f5760dc9-49fe-49df-823d-9b4ff18c8f38" providerId="ADAL" clId="{1D31D30F-A478-4E66-8A5C-7BCD129E79D7}" dt="2025-10-01T16:01:32.532" v="1345"/>
        <pc:sldMkLst>
          <pc:docMk/>
          <pc:sldMk cId="451221693" sldId="928"/>
        </pc:sldMkLst>
      </pc:sldChg>
      <pc:sldChg chg="new del">
        <pc:chgData name="Heather Darby" userId="f5760dc9-49fe-49df-823d-9b4ff18c8f38" providerId="ADAL" clId="{1D31D30F-A478-4E66-8A5C-7BCD129E79D7}" dt="2025-10-01T15:58:43.596" v="1344" actId="47"/>
        <pc:sldMkLst>
          <pc:docMk/>
          <pc:sldMk cId="606115237" sldId="928"/>
        </pc:sldMkLst>
      </pc:sldChg>
      <pc:sldMasterChg chg="del delSldLayout">
        <pc:chgData name="Heather Darby" userId="f5760dc9-49fe-49df-823d-9b4ff18c8f38" providerId="ADAL" clId="{1D31D30F-A478-4E66-8A5C-7BCD129E79D7}" dt="2025-10-01T14:52:15.582" v="7" actId="47"/>
        <pc:sldMasterMkLst>
          <pc:docMk/>
          <pc:sldMasterMk cId="2571685664" sldId="2147483765"/>
        </pc:sldMasterMkLst>
        <pc:sldLayoutChg chg="del">
          <pc:chgData name="Heather Darby" userId="f5760dc9-49fe-49df-823d-9b4ff18c8f38" providerId="ADAL" clId="{1D31D30F-A478-4E66-8A5C-7BCD129E79D7}" dt="2025-10-01T14:52:15.582" v="7" actId="47"/>
          <pc:sldLayoutMkLst>
            <pc:docMk/>
            <pc:sldMasterMk cId="2571685664" sldId="2147483765"/>
            <pc:sldLayoutMk cId="4168508213" sldId="2147483766"/>
          </pc:sldLayoutMkLst>
        </pc:sldLayoutChg>
        <pc:sldLayoutChg chg="del">
          <pc:chgData name="Heather Darby" userId="f5760dc9-49fe-49df-823d-9b4ff18c8f38" providerId="ADAL" clId="{1D31D30F-A478-4E66-8A5C-7BCD129E79D7}" dt="2025-10-01T14:52:15.582" v="7" actId="47"/>
          <pc:sldLayoutMkLst>
            <pc:docMk/>
            <pc:sldMasterMk cId="2571685664" sldId="2147483765"/>
            <pc:sldLayoutMk cId="3956491000" sldId="2147483767"/>
          </pc:sldLayoutMkLst>
        </pc:sldLayoutChg>
        <pc:sldLayoutChg chg="del">
          <pc:chgData name="Heather Darby" userId="f5760dc9-49fe-49df-823d-9b4ff18c8f38" providerId="ADAL" clId="{1D31D30F-A478-4E66-8A5C-7BCD129E79D7}" dt="2025-10-01T14:52:15.582" v="7" actId="47"/>
          <pc:sldLayoutMkLst>
            <pc:docMk/>
            <pc:sldMasterMk cId="2571685664" sldId="2147483765"/>
            <pc:sldLayoutMk cId="554809226" sldId="2147483768"/>
          </pc:sldLayoutMkLst>
        </pc:sldLayoutChg>
        <pc:sldLayoutChg chg="del">
          <pc:chgData name="Heather Darby" userId="f5760dc9-49fe-49df-823d-9b4ff18c8f38" providerId="ADAL" clId="{1D31D30F-A478-4E66-8A5C-7BCD129E79D7}" dt="2025-10-01T14:52:15.582" v="7" actId="47"/>
          <pc:sldLayoutMkLst>
            <pc:docMk/>
            <pc:sldMasterMk cId="2571685664" sldId="2147483765"/>
            <pc:sldLayoutMk cId="1475229967" sldId="2147483769"/>
          </pc:sldLayoutMkLst>
        </pc:sldLayoutChg>
        <pc:sldLayoutChg chg="del">
          <pc:chgData name="Heather Darby" userId="f5760dc9-49fe-49df-823d-9b4ff18c8f38" providerId="ADAL" clId="{1D31D30F-A478-4E66-8A5C-7BCD129E79D7}" dt="2025-10-01T14:52:15.582" v="7" actId="47"/>
          <pc:sldLayoutMkLst>
            <pc:docMk/>
            <pc:sldMasterMk cId="2571685664" sldId="2147483765"/>
            <pc:sldLayoutMk cId="3468627609" sldId="2147483770"/>
          </pc:sldLayoutMkLst>
        </pc:sldLayoutChg>
        <pc:sldLayoutChg chg="del">
          <pc:chgData name="Heather Darby" userId="f5760dc9-49fe-49df-823d-9b4ff18c8f38" providerId="ADAL" clId="{1D31D30F-A478-4E66-8A5C-7BCD129E79D7}" dt="2025-10-01T14:52:15.582" v="7" actId="47"/>
          <pc:sldLayoutMkLst>
            <pc:docMk/>
            <pc:sldMasterMk cId="2571685664" sldId="2147483765"/>
            <pc:sldLayoutMk cId="3786776087" sldId="2147483771"/>
          </pc:sldLayoutMkLst>
        </pc:sldLayoutChg>
        <pc:sldLayoutChg chg="del">
          <pc:chgData name="Heather Darby" userId="f5760dc9-49fe-49df-823d-9b4ff18c8f38" providerId="ADAL" clId="{1D31D30F-A478-4E66-8A5C-7BCD129E79D7}" dt="2025-10-01T14:52:15.582" v="7" actId="47"/>
          <pc:sldLayoutMkLst>
            <pc:docMk/>
            <pc:sldMasterMk cId="2571685664" sldId="2147483765"/>
            <pc:sldLayoutMk cId="639510407" sldId="2147483772"/>
          </pc:sldLayoutMkLst>
        </pc:sldLayoutChg>
        <pc:sldLayoutChg chg="del">
          <pc:chgData name="Heather Darby" userId="f5760dc9-49fe-49df-823d-9b4ff18c8f38" providerId="ADAL" clId="{1D31D30F-A478-4E66-8A5C-7BCD129E79D7}" dt="2025-10-01T14:52:15.582" v="7" actId="47"/>
          <pc:sldLayoutMkLst>
            <pc:docMk/>
            <pc:sldMasterMk cId="2571685664" sldId="2147483765"/>
            <pc:sldLayoutMk cId="3005525781" sldId="2147483773"/>
          </pc:sldLayoutMkLst>
        </pc:sldLayoutChg>
        <pc:sldLayoutChg chg="del">
          <pc:chgData name="Heather Darby" userId="f5760dc9-49fe-49df-823d-9b4ff18c8f38" providerId="ADAL" clId="{1D31D30F-A478-4E66-8A5C-7BCD129E79D7}" dt="2025-10-01T14:52:15.582" v="7" actId="47"/>
          <pc:sldLayoutMkLst>
            <pc:docMk/>
            <pc:sldMasterMk cId="2571685664" sldId="2147483765"/>
            <pc:sldLayoutMk cId="1188430048" sldId="2147483774"/>
          </pc:sldLayoutMkLst>
        </pc:sldLayoutChg>
        <pc:sldLayoutChg chg="del">
          <pc:chgData name="Heather Darby" userId="f5760dc9-49fe-49df-823d-9b4ff18c8f38" providerId="ADAL" clId="{1D31D30F-A478-4E66-8A5C-7BCD129E79D7}" dt="2025-10-01T14:52:15.582" v="7" actId="47"/>
          <pc:sldLayoutMkLst>
            <pc:docMk/>
            <pc:sldMasterMk cId="2571685664" sldId="2147483765"/>
            <pc:sldLayoutMk cId="564931436" sldId="2147483775"/>
          </pc:sldLayoutMkLst>
        </pc:sldLayoutChg>
        <pc:sldLayoutChg chg="del">
          <pc:chgData name="Heather Darby" userId="f5760dc9-49fe-49df-823d-9b4ff18c8f38" providerId="ADAL" clId="{1D31D30F-A478-4E66-8A5C-7BCD129E79D7}" dt="2025-10-01T14:52:15.582" v="7" actId="47"/>
          <pc:sldLayoutMkLst>
            <pc:docMk/>
            <pc:sldMasterMk cId="2571685664" sldId="2147483765"/>
            <pc:sldLayoutMk cId="3773630653" sldId="2147483776"/>
          </pc:sldLayoutMkLst>
        </pc:sldLayoutChg>
        <pc:sldLayoutChg chg="del">
          <pc:chgData name="Heather Darby" userId="f5760dc9-49fe-49df-823d-9b4ff18c8f38" providerId="ADAL" clId="{1D31D30F-A478-4E66-8A5C-7BCD129E79D7}" dt="2025-10-01T14:52:15.582" v="7" actId="47"/>
          <pc:sldLayoutMkLst>
            <pc:docMk/>
            <pc:sldMasterMk cId="2571685664" sldId="2147483765"/>
            <pc:sldLayoutMk cId="4263722126" sldId="2147483777"/>
          </pc:sldLayoutMkLst>
        </pc:sldLayoutChg>
        <pc:sldLayoutChg chg="del">
          <pc:chgData name="Heather Darby" userId="f5760dc9-49fe-49df-823d-9b4ff18c8f38" providerId="ADAL" clId="{1D31D30F-A478-4E66-8A5C-7BCD129E79D7}" dt="2025-10-01T14:52:15.582" v="7" actId="47"/>
          <pc:sldLayoutMkLst>
            <pc:docMk/>
            <pc:sldMasterMk cId="2571685664" sldId="2147483765"/>
            <pc:sldLayoutMk cId="344902135" sldId="2147483778"/>
          </pc:sldLayoutMkLst>
        </pc:sldLayoutChg>
        <pc:sldLayoutChg chg="del">
          <pc:chgData name="Heather Darby" userId="f5760dc9-49fe-49df-823d-9b4ff18c8f38" providerId="ADAL" clId="{1D31D30F-A478-4E66-8A5C-7BCD129E79D7}" dt="2025-10-01T14:52:15.582" v="7" actId="47"/>
          <pc:sldLayoutMkLst>
            <pc:docMk/>
            <pc:sldMasterMk cId="2571685664" sldId="2147483765"/>
            <pc:sldLayoutMk cId="3941608131" sldId="2147483779"/>
          </pc:sldLayoutMkLst>
        </pc:sldLayoutChg>
      </pc:sldMaster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oleObject" Target="file:///C:\Users\hdarby\AppData\Local\Microsoft\Windows\INetCache\Content.Outlook\IB0HG1CW\2023%20Rye%20PDD_SAS.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file:///C:\Users\HDarby\AppData\Local\Microsoft\Windows\INetCache\Content.Outlook\KWO104YM\2024%20Rye%20Harvest%20Date%20Bulk%20Sample%20Analysis.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oleObject" Target="file:///C:\Users\HDarby\AppData\Local\Microsoft\Windows\INetCache\Content.Outlook\KWO104YM\2024%20Rye%20Harvest%20Date%20Bulk%20Sample%20Analysis.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1.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samonaha\Documents\Heather's%20Stuff\2012\Brassicas\Forage%20Brassica%20Yield%202010-201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Column1</c:v>
                </c:pt>
              </c:strCache>
            </c:strRef>
          </c:tx>
          <c:invertIfNegative val="0"/>
          <c:cat>
            <c:strRef>
              <c:f>Sheet1!$A$2:$A$3</c:f>
              <c:strCache>
                <c:ptCount val="2"/>
                <c:pt idx="0">
                  <c:v>92-98</c:v>
                </c:pt>
                <c:pt idx="1">
                  <c:v>102-108</c:v>
                </c:pt>
              </c:strCache>
            </c:strRef>
          </c:cat>
          <c:val>
            <c:numRef>
              <c:f>Sheet1!$B$2:$B$3</c:f>
              <c:numCache>
                <c:formatCode>d\-mmm</c:formatCode>
                <c:ptCount val="2"/>
                <c:pt idx="0">
                  <c:v>40441</c:v>
                </c:pt>
                <c:pt idx="1">
                  <c:v>40454</c:v>
                </c:pt>
              </c:numCache>
            </c:numRef>
          </c:val>
          <c:extLst>
            <c:ext xmlns:c16="http://schemas.microsoft.com/office/drawing/2014/chart" uri="{C3380CC4-5D6E-409C-BE32-E72D297353CC}">
              <c16:uniqueId val="{00000000-B822-419B-8F92-D3436CFE4CFA}"/>
            </c:ext>
          </c:extLst>
        </c:ser>
        <c:dLbls>
          <c:showLegendKey val="0"/>
          <c:showVal val="0"/>
          <c:showCatName val="0"/>
          <c:showSerName val="0"/>
          <c:showPercent val="0"/>
          <c:showBubbleSize val="0"/>
        </c:dLbls>
        <c:gapWidth val="150"/>
        <c:axId val="143558656"/>
        <c:axId val="122920256"/>
      </c:barChart>
      <c:catAx>
        <c:axId val="143558656"/>
        <c:scaling>
          <c:orientation val="minMax"/>
        </c:scaling>
        <c:delete val="0"/>
        <c:axPos val="b"/>
        <c:numFmt formatCode="General" sourceLinked="0"/>
        <c:majorTickMark val="out"/>
        <c:minorTickMark val="none"/>
        <c:tickLblPos val="nextTo"/>
        <c:crossAx val="122920256"/>
        <c:crosses val="autoZero"/>
        <c:auto val="1"/>
        <c:lblAlgn val="ctr"/>
        <c:lblOffset val="100"/>
        <c:noMultiLvlLbl val="0"/>
      </c:catAx>
      <c:valAx>
        <c:axId val="122920256"/>
        <c:scaling>
          <c:orientation val="minMax"/>
        </c:scaling>
        <c:delete val="0"/>
        <c:axPos val="l"/>
        <c:majorGridlines/>
        <c:numFmt formatCode="d\-mmm" sourceLinked="1"/>
        <c:majorTickMark val="out"/>
        <c:minorTickMark val="none"/>
        <c:tickLblPos val="nextTo"/>
        <c:crossAx val="143558656"/>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4702708231601"/>
          <c:y val="2.2929299191931717E-2"/>
          <c:w val="0.84805802413721421"/>
          <c:h val="0.83400554433576812"/>
        </c:manualLayout>
      </c:layout>
      <c:lineChart>
        <c:grouping val="standard"/>
        <c:varyColors val="0"/>
        <c:ser>
          <c:idx val="0"/>
          <c:order val="0"/>
          <c:tx>
            <c:strRef>
              <c:f>'[2023 report figures.xlsx]Sheet1'!$H$1</c:f>
              <c:strCache>
                <c:ptCount val="1"/>
                <c:pt idx="0">
                  <c:v>15</c:v>
                </c:pt>
              </c:strCache>
            </c:strRef>
          </c:tx>
          <c:spPr>
            <a:ln w="28575" cap="rnd">
              <a:solidFill>
                <a:schemeClr val="tx1"/>
              </a:solidFill>
              <a:prstDash val="lgDash"/>
              <a:round/>
            </a:ln>
            <a:effectLst/>
          </c:spPr>
          <c:marker>
            <c:symbol val="none"/>
          </c:marker>
          <c:cat>
            <c:strRef>
              <c:f>'[2023 report figures.xlsx]Sheet1'!$G$2:$G$6</c:f>
              <c:strCache>
                <c:ptCount val="5"/>
                <c:pt idx="0">
                  <c:v>12-Sep</c:v>
                </c:pt>
                <c:pt idx="1">
                  <c:v>19-Sep</c:v>
                </c:pt>
                <c:pt idx="2">
                  <c:v>24-Sep</c:v>
                </c:pt>
                <c:pt idx="3">
                  <c:v>3-Oct</c:v>
                </c:pt>
                <c:pt idx="4">
                  <c:v>10-Oct</c:v>
                </c:pt>
              </c:strCache>
            </c:strRef>
          </c:cat>
          <c:val>
            <c:numRef>
              <c:f>'[2023 report figures.xlsx]Sheet1'!$H$2:$H$6</c:f>
              <c:numCache>
                <c:formatCode>General</c:formatCode>
                <c:ptCount val="5"/>
                <c:pt idx="0">
                  <c:v>68.3</c:v>
                </c:pt>
                <c:pt idx="1">
                  <c:v>34.4</c:v>
                </c:pt>
                <c:pt idx="2">
                  <c:v>44.424999999999997</c:v>
                </c:pt>
                <c:pt idx="3">
                  <c:v>19.925000000000001</c:v>
                </c:pt>
                <c:pt idx="4">
                  <c:v>6.4249999999999998</c:v>
                </c:pt>
              </c:numCache>
            </c:numRef>
          </c:val>
          <c:smooth val="0"/>
          <c:extLst>
            <c:ext xmlns:c16="http://schemas.microsoft.com/office/drawing/2014/chart" uri="{C3380CC4-5D6E-409C-BE32-E72D297353CC}">
              <c16:uniqueId val="{00000000-216E-48E9-B081-F5A8CABAF1C0}"/>
            </c:ext>
          </c:extLst>
        </c:ser>
        <c:ser>
          <c:idx val="1"/>
          <c:order val="1"/>
          <c:tx>
            <c:strRef>
              <c:f>'[2023 report figures.xlsx]Sheet1'!$I$1</c:f>
              <c:strCache>
                <c:ptCount val="1"/>
                <c:pt idx="0">
                  <c:v>25</c:v>
                </c:pt>
              </c:strCache>
            </c:strRef>
          </c:tx>
          <c:spPr>
            <a:ln w="28575" cap="rnd">
              <a:solidFill>
                <a:schemeClr val="bg1">
                  <a:lumMod val="65000"/>
                </a:schemeClr>
              </a:solidFill>
              <a:prstDash val="sysDot"/>
              <a:round/>
            </a:ln>
            <a:effectLst/>
          </c:spPr>
          <c:marker>
            <c:symbol val="none"/>
          </c:marker>
          <c:cat>
            <c:strRef>
              <c:f>'[2023 report figures.xlsx]Sheet1'!$G$2:$G$6</c:f>
              <c:strCache>
                <c:ptCount val="5"/>
                <c:pt idx="0">
                  <c:v>12-Sep</c:v>
                </c:pt>
                <c:pt idx="1">
                  <c:v>19-Sep</c:v>
                </c:pt>
                <c:pt idx="2">
                  <c:v>24-Sep</c:v>
                </c:pt>
                <c:pt idx="3">
                  <c:v>3-Oct</c:v>
                </c:pt>
                <c:pt idx="4">
                  <c:v>10-Oct</c:v>
                </c:pt>
              </c:strCache>
            </c:strRef>
          </c:cat>
          <c:val>
            <c:numRef>
              <c:f>'[2023 report figures.xlsx]Sheet1'!$I$2:$I$6</c:f>
              <c:numCache>
                <c:formatCode>General</c:formatCode>
                <c:ptCount val="5"/>
                <c:pt idx="0">
                  <c:v>70.825000000000003</c:v>
                </c:pt>
                <c:pt idx="1">
                  <c:v>57.774999999999999</c:v>
                </c:pt>
                <c:pt idx="2">
                  <c:v>55.725000000000001</c:v>
                </c:pt>
                <c:pt idx="3">
                  <c:v>20.824999999999999</c:v>
                </c:pt>
                <c:pt idx="4">
                  <c:v>12.25</c:v>
                </c:pt>
              </c:numCache>
            </c:numRef>
          </c:val>
          <c:smooth val="0"/>
          <c:extLst>
            <c:ext xmlns:c16="http://schemas.microsoft.com/office/drawing/2014/chart" uri="{C3380CC4-5D6E-409C-BE32-E72D297353CC}">
              <c16:uniqueId val="{00000001-216E-48E9-B081-F5A8CABAF1C0}"/>
            </c:ext>
          </c:extLst>
        </c:ser>
        <c:ser>
          <c:idx val="2"/>
          <c:order val="2"/>
          <c:tx>
            <c:strRef>
              <c:f>'[2023 report figures.xlsx]Sheet1'!$J$1</c:f>
              <c:strCache>
                <c:ptCount val="1"/>
                <c:pt idx="0">
                  <c:v>50</c:v>
                </c:pt>
              </c:strCache>
            </c:strRef>
          </c:tx>
          <c:spPr>
            <a:ln w="28575" cap="rnd">
              <a:solidFill>
                <a:schemeClr val="bg1">
                  <a:lumMod val="65000"/>
                </a:schemeClr>
              </a:solidFill>
              <a:round/>
            </a:ln>
            <a:effectLst/>
          </c:spPr>
          <c:marker>
            <c:symbol val="none"/>
          </c:marker>
          <c:cat>
            <c:strRef>
              <c:f>'[2023 report figures.xlsx]Sheet1'!$G$2:$G$6</c:f>
              <c:strCache>
                <c:ptCount val="5"/>
                <c:pt idx="0">
                  <c:v>12-Sep</c:v>
                </c:pt>
                <c:pt idx="1">
                  <c:v>19-Sep</c:v>
                </c:pt>
                <c:pt idx="2">
                  <c:v>24-Sep</c:v>
                </c:pt>
                <c:pt idx="3">
                  <c:v>3-Oct</c:v>
                </c:pt>
                <c:pt idx="4">
                  <c:v>10-Oct</c:v>
                </c:pt>
              </c:strCache>
            </c:strRef>
          </c:cat>
          <c:val>
            <c:numRef>
              <c:f>'[2023 report figures.xlsx]Sheet1'!$J$2:$J$6</c:f>
              <c:numCache>
                <c:formatCode>General</c:formatCode>
                <c:ptCount val="5"/>
                <c:pt idx="0">
                  <c:v>77.575000000000003</c:v>
                </c:pt>
                <c:pt idx="1">
                  <c:v>68.325000000000003</c:v>
                </c:pt>
                <c:pt idx="2">
                  <c:v>59.55</c:v>
                </c:pt>
                <c:pt idx="3">
                  <c:v>41.274999999999999</c:v>
                </c:pt>
                <c:pt idx="4">
                  <c:v>24.25</c:v>
                </c:pt>
              </c:numCache>
            </c:numRef>
          </c:val>
          <c:smooth val="0"/>
          <c:extLst>
            <c:ext xmlns:c16="http://schemas.microsoft.com/office/drawing/2014/chart" uri="{C3380CC4-5D6E-409C-BE32-E72D297353CC}">
              <c16:uniqueId val="{00000002-216E-48E9-B081-F5A8CABAF1C0}"/>
            </c:ext>
          </c:extLst>
        </c:ser>
        <c:ser>
          <c:idx val="3"/>
          <c:order val="3"/>
          <c:tx>
            <c:strRef>
              <c:f>'[2023 report figures.xlsx]Sheet1'!$K$1</c:f>
              <c:strCache>
                <c:ptCount val="1"/>
                <c:pt idx="0">
                  <c:v>80</c:v>
                </c:pt>
              </c:strCache>
            </c:strRef>
          </c:tx>
          <c:spPr>
            <a:ln w="28575" cap="rnd">
              <a:solidFill>
                <a:schemeClr val="tx1"/>
              </a:solidFill>
              <a:prstDash val="sysDash"/>
              <a:round/>
            </a:ln>
            <a:effectLst/>
          </c:spPr>
          <c:marker>
            <c:symbol val="none"/>
          </c:marker>
          <c:cat>
            <c:strRef>
              <c:f>'[2023 report figures.xlsx]Sheet1'!$G$2:$G$6</c:f>
              <c:strCache>
                <c:ptCount val="5"/>
                <c:pt idx="0">
                  <c:v>12-Sep</c:v>
                </c:pt>
                <c:pt idx="1">
                  <c:v>19-Sep</c:v>
                </c:pt>
                <c:pt idx="2">
                  <c:v>24-Sep</c:v>
                </c:pt>
                <c:pt idx="3">
                  <c:v>3-Oct</c:v>
                </c:pt>
                <c:pt idx="4">
                  <c:v>10-Oct</c:v>
                </c:pt>
              </c:strCache>
            </c:strRef>
          </c:cat>
          <c:val>
            <c:numRef>
              <c:f>'[2023 report figures.xlsx]Sheet1'!$K$2:$K$6</c:f>
              <c:numCache>
                <c:formatCode>General</c:formatCode>
                <c:ptCount val="5"/>
                <c:pt idx="0">
                  <c:v>60.174999999999997</c:v>
                </c:pt>
                <c:pt idx="1">
                  <c:v>66.900000000000006</c:v>
                </c:pt>
                <c:pt idx="2">
                  <c:v>70.325000000000003</c:v>
                </c:pt>
                <c:pt idx="3">
                  <c:v>57.3</c:v>
                </c:pt>
                <c:pt idx="4">
                  <c:v>34.35</c:v>
                </c:pt>
              </c:numCache>
            </c:numRef>
          </c:val>
          <c:smooth val="0"/>
          <c:extLst>
            <c:ext xmlns:c16="http://schemas.microsoft.com/office/drawing/2014/chart" uri="{C3380CC4-5D6E-409C-BE32-E72D297353CC}">
              <c16:uniqueId val="{00000003-216E-48E9-B081-F5A8CABAF1C0}"/>
            </c:ext>
          </c:extLst>
        </c:ser>
        <c:ser>
          <c:idx val="4"/>
          <c:order val="4"/>
          <c:tx>
            <c:strRef>
              <c:f>'[2023 report figures.xlsx]Sheet1'!$L$1</c:f>
              <c:strCache>
                <c:ptCount val="1"/>
                <c:pt idx="0">
                  <c:v>105</c:v>
                </c:pt>
              </c:strCache>
            </c:strRef>
          </c:tx>
          <c:spPr>
            <a:ln w="28575" cap="rnd">
              <a:solidFill>
                <a:schemeClr val="tx1"/>
              </a:solidFill>
              <a:round/>
            </a:ln>
            <a:effectLst/>
          </c:spPr>
          <c:marker>
            <c:symbol val="none"/>
          </c:marker>
          <c:cat>
            <c:strRef>
              <c:f>'[2023 report figures.xlsx]Sheet1'!$G$2:$G$6</c:f>
              <c:strCache>
                <c:ptCount val="5"/>
                <c:pt idx="0">
                  <c:v>12-Sep</c:v>
                </c:pt>
                <c:pt idx="1">
                  <c:v>19-Sep</c:v>
                </c:pt>
                <c:pt idx="2">
                  <c:v>24-Sep</c:v>
                </c:pt>
                <c:pt idx="3">
                  <c:v>3-Oct</c:v>
                </c:pt>
                <c:pt idx="4">
                  <c:v>10-Oct</c:v>
                </c:pt>
              </c:strCache>
            </c:strRef>
          </c:cat>
          <c:val>
            <c:numRef>
              <c:f>'[2023 report figures.xlsx]Sheet1'!$L$2:$L$6</c:f>
              <c:numCache>
                <c:formatCode>General</c:formatCode>
                <c:ptCount val="5"/>
                <c:pt idx="0">
                  <c:v>74.674999999999997</c:v>
                </c:pt>
                <c:pt idx="1">
                  <c:v>66.775000000000006</c:v>
                </c:pt>
                <c:pt idx="2">
                  <c:v>63.075000000000003</c:v>
                </c:pt>
                <c:pt idx="3">
                  <c:v>69.525000000000006</c:v>
                </c:pt>
                <c:pt idx="4">
                  <c:v>29.425000000000001</c:v>
                </c:pt>
              </c:numCache>
            </c:numRef>
          </c:val>
          <c:smooth val="0"/>
          <c:extLst>
            <c:ext xmlns:c16="http://schemas.microsoft.com/office/drawing/2014/chart" uri="{C3380CC4-5D6E-409C-BE32-E72D297353CC}">
              <c16:uniqueId val="{00000004-216E-48E9-B081-F5A8CABAF1C0}"/>
            </c:ext>
          </c:extLst>
        </c:ser>
        <c:dLbls>
          <c:showLegendKey val="0"/>
          <c:showVal val="0"/>
          <c:showCatName val="0"/>
          <c:showSerName val="0"/>
          <c:showPercent val="0"/>
          <c:showBubbleSize val="0"/>
        </c:dLbls>
        <c:smooth val="0"/>
        <c:axId val="695300928"/>
        <c:axId val="695302728"/>
      </c:lineChart>
      <c:catAx>
        <c:axId val="695300928"/>
        <c:scaling>
          <c:orientation val="minMax"/>
        </c:scaling>
        <c:delete val="0"/>
        <c:axPos val="b"/>
        <c:title>
          <c:tx>
            <c:rich>
              <a:bodyPr rot="0" spcFirstLastPara="1" vertOverflow="ellipsis" vert="horz" wrap="square" anchor="ctr" anchorCtr="1"/>
              <a:lstStyle/>
              <a:p>
                <a:pPr>
                  <a:defRPr sz="24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r>
                  <a:rPr lang="en-US"/>
                  <a:t>Planting date (2022)</a:t>
                </a:r>
              </a:p>
            </c:rich>
          </c:tx>
          <c:overlay val="0"/>
          <c:spPr>
            <a:noFill/>
            <a:ln>
              <a:noFill/>
            </a:ln>
            <a:effectLst/>
          </c:spPr>
          <c:txPr>
            <a:bodyPr rot="0" spcFirstLastPara="1" vertOverflow="ellipsis" vert="horz" wrap="square" anchor="ctr" anchorCtr="1"/>
            <a:lstStyle/>
            <a:p>
              <a:pPr>
                <a:defRPr sz="24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crossAx val="695302728"/>
        <c:crosses val="autoZero"/>
        <c:auto val="1"/>
        <c:lblAlgn val="ctr"/>
        <c:lblOffset val="100"/>
        <c:noMultiLvlLbl val="0"/>
      </c:catAx>
      <c:valAx>
        <c:axId val="695302728"/>
        <c:scaling>
          <c:orientation val="minMax"/>
        </c:scaling>
        <c:delete val="0"/>
        <c:axPos val="l"/>
        <c:majorGridlines>
          <c:spPr>
            <a:ln w="9525" cap="flat" cmpd="sng" algn="ctr">
              <a:solidFill>
                <a:schemeClr val="tx1">
                  <a:lumMod val="15000"/>
                  <a:lumOff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r>
                  <a:rPr lang="en-US"/>
                  <a:t>Spring ground cover (%)</a:t>
                </a:r>
              </a:p>
            </c:rich>
          </c:tx>
          <c:layout>
            <c:manualLayout>
              <c:xMode val="edge"/>
              <c:yMode val="edge"/>
              <c:x val="1.4882327577396945E-2"/>
              <c:y val="0.19716539461875529"/>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crossAx val="695300928"/>
        <c:crosses val="autoZero"/>
        <c:crossBetween val="between"/>
      </c:valAx>
      <c:spPr>
        <a:noFill/>
        <a:ln>
          <a:solidFill>
            <a:schemeClr val="tx1">
              <a:lumMod val="15000"/>
              <a:lumOff val="85000"/>
            </a:schemeClr>
          </a:solidFill>
        </a:ln>
        <a:effectLst/>
      </c:spPr>
    </c:plotArea>
    <c:legend>
      <c:legendPos val="b"/>
      <c:layout>
        <c:manualLayout>
          <c:xMode val="edge"/>
          <c:yMode val="edge"/>
          <c:x val="0.82814490885268555"/>
          <c:y val="7.2218295547702219E-2"/>
          <c:w val="0.13671347261367608"/>
          <c:h val="0.34215967098600863"/>
        </c:manualLayout>
      </c:layout>
      <c:overlay val="0"/>
      <c:spPr>
        <a:noFill/>
        <a:ln>
          <a:noFill/>
        </a:ln>
        <a:effectLst/>
      </c:spPr>
      <c:txPr>
        <a:bodyPr rot="0" spcFirstLastPara="1" vertOverflow="ellipsis" vert="horz" wrap="square" anchor="ctr" anchorCtr="1"/>
        <a:lstStyle/>
        <a:p>
          <a:pPr>
            <a:defRPr sz="24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400">
          <a:solidFill>
            <a:sysClr val="windowText" lastClr="000000"/>
          </a:solidFill>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181633237140293"/>
          <c:y val="5.0925925925925923E-2"/>
          <c:w val="0.7876280767056919"/>
          <c:h val="0.79224482356372117"/>
        </c:manualLayout>
      </c:layout>
      <c:barChart>
        <c:barDir val="col"/>
        <c:grouping val="clustered"/>
        <c:varyColors val="0"/>
        <c:ser>
          <c:idx val="0"/>
          <c:order val="0"/>
          <c:tx>
            <c:strRef>
              <c:f>Sheet5!$A$3</c:f>
              <c:strCache>
                <c:ptCount val="1"/>
                <c:pt idx="0">
                  <c:v>24-Sep</c:v>
                </c:pt>
              </c:strCache>
            </c:strRef>
          </c:tx>
          <c:spPr>
            <a:solidFill>
              <a:schemeClr val="accent1"/>
            </a:solidFill>
            <a:ln>
              <a:noFill/>
            </a:ln>
            <a:effectLst/>
          </c:spPr>
          <c:invertIfNegative val="0"/>
          <c:cat>
            <c:strLit>
              <c:ptCount val="1"/>
              <c:pt idx="0">
                <c:v>1</c:v>
              </c:pt>
              <c:extLst>
                <c:ext xmlns:c15="http://schemas.microsoft.com/office/drawing/2012/chart" uri="{02D57815-91ED-43cb-92C2-25804820EDAC}">
                  <c15:autoCat val="1"/>
                </c:ext>
              </c:extLst>
            </c:strLit>
          </c:cat>
          <c:val>
            <c:numRef>
              <c:f>Sheet5!$B$3</c:f>
              <c:numCache>
                <c:formatCode>General</c:formatCode>
                <c:ptCount val="1"/>
                <c:pt idx="0">
                  <c:v>4.34</c:v>
                </c:pt>
              </c:numCache>
              <c:extLst/>
            </c:numRef>
          </c:val>
          <c:extLst>
            <c:ext xmlns:c16="http://schemas.microsoft.com/office/drawing/2014/chart" uri="{C3380CC4-5D6E-409C-BE32-E72D297353CC}">
              <c16:uniqueId val="{00000000-D32C-46CE-A27D-4E1EBEB23314}"/>
            </c:ext>
          </c:extLst>
        </c:ser>
        <c:ser>
          <c:idx val="1"/>
          <c:order val="1"/>
          <c:tx>
            <c:strRef>
              <c:f>Sheet5!$A$4</c:f>
              <c:strCache>
                <c:ptCount val="1"/>
                <c:pt idx="0">
                  <c:v>3-Oct</c:v>
                </c:pt>
              </c:strCache>
            </c:strRef>
          </c:tx>
          <c:spPr>
            <a:solidFill>
              <a:schemeClr val="accent2"/>
            </a:solidFill>
            <a:ln>
              <a:noFill/>
            </a:ln>
            <a:effectLst/>
          </c:spPr>
          <c:invertIfNegative val="0"/>
          <c:cat>
            <c:strLit>
              <c:ptCount val="1"/>
              <c:pt idx="0">
                <c:v>1</c:v>
              </c:pt>
              <c:extLst>
                <c:ext xmlns:c15="http://schemas.microsoft.com/office/drawing/2012/chart" uri="{02D57815-91ED-43cb-92C2-25804820EDAC}">
                  <c15:autoCat val="1"/>
                </c:ext>
              </c:extLst>
            </c:strLit>
          </c:cat>
          <c:val>
            <c:numRef>
              <c:f>Sheet5!$B$4</c:f>
              <c:numCache>
                <c:formatCode>General</c:formatCode>
                <c:ptCount val="1"/>
                <c:pt idx="0">
                  <c:v>2.41</c:v>
                </c:pt>
              </c:numCache>
              <c:extLst/>
            </c:numRef>
          </c:val>
          <c:extLst>
            <c:ext xmlns:c16="http://schemas.microsoft.com/office/drawing/2014/chart" uri="{C3380CC4-5D6E-409C-BE32-E72D297353CC}">
              <c16:uniqueId val="{00000001-D32C-46CE-A27D-4E1EBEB23314}"/>
            </c:ext>
          </c:extLst>
        </c:ser>
        <c:ser>
          <c:idx val="2"/>
          <c:order val="2"/>
          <c:tx>
            <c:strRef>
              <c:f>Sheet5!$A$5</c:f>
              <c:strCache>
                <c:ptCount val="1"/>
                <c:pt idx="0">
                  <c:v>10-Oct</c:v>
                </c:pt>
              </c:strCache>
            </c:strRef>
          </c:tx>
          <c:spPr>
            <a:solidFill>
              <a:schemeClr val="accent3"/>
            </a:solidFill>
            <a:ln>
              <a:noFill/>
            </a:ln>
            <a:effectLst/>
          </c:spPr>
          <c:invertIfNegative val="0"/>
          <c:cat>
            <c:strLit>
              <c:ptCount val="1"/>
              <c:pt idx="0">
                <c:v>1</c:v>
              </c:pt>
              <c:extLst>
                <c:ext xmlns:c15="http://schemas.microsoft.com/office/drawing/2012/chart" uri="{02D57815-91ED-43cb-92C2-25804820EDAC}">
                  <c15:autoCat val="1"/>
                </c:ext>
              </c:extLst>
            </c:strLit>
          </c:cat>
          <c:val>
            <c:numRef>
              <c:f>Sheet5!$B$5</c:f>
              <c:numCache>
                <c:formatCode>General</c:formatCode>
                <c:ptCount val="1"/>
                <c:pt idx="0">
                  <c:v>1.32</c:v>
                </c:pt>
              </c:numCache>
              <c:extLst/>
            </c:numRef>
          </c:val>
          <c:extLst>
            <c:ext xmlns:c16="http://schemas.microsoft.com/office/drawing/2014/chart" uri="{C3380CC4-5D6E-409C-BE32-E72D297353CC}">
              <c16:uniqueId val="{00000002-D32C-46CE-A27D-4E1EBEB23314}"/>
            </c:ext>
          </c:extLst>
        </c:ser>
        <c:ser>
          <c:idx val="3"/>
          <c:order val="3"/>
          <c:tx>
            <c:strRef>
              <c:f>Sheet5!$A$6</c:f>
              <c:strCache>
                <c:ptCount val="1"/>
                <c:pt idx="0">
                  <c:v>16-Oct</c:v>
                </c:pt>
              </c:strCache>
            </c:strRef>
          </c:tx>
          <c:spPr>
            <a:solidFill>
              <a:schemeClr val="accent4"/>
            </a:solidFill>
            <a:ln>
              <a:noFill/>
            </a:ln>
            <a:effectLst/>
          </c:spPr>
          <c:invertIfNegative val="0"/>
          <c:cat>
            <c:strLit>
              <c:ptCount val="1"/>
              <c:pt idx="0">
                <c:v>1</c:v>
              </c:pt>
              <c:extLst>
                <c:ext xmlns:c15="http://schemas.microsoft.com/office/drawing/2012/chart" uri="{02D57815-91ED-43cb-92C2-25804820EDAC}">
                  <c15:autoCat val="1"/>
                </c:ext>
              </c:extLst>
            </c:strLit>
          </c:cat>
          <c:val>
            <c:numRef>
              <c:f>Sheet5!$B$6</c:f>
              <c:numCache>
                <c:formatCode>General</c:formatCode>
                <c:ptCount val="1"/>
                <c:pt idx="0">
                  <c:v>1</c:v>
                </c:pt>
              </c:numCache>
              <c:extLst/>
            </c:numRef>
          </c:val>
          <c:extLst>
            <c:ext xmlns:c16="http://schemas.microsoft.com/office/drawing/2014/chart" uri="{C3380CC4-5D6E-409C-BE32-E72D297353CC}">
              <c16:uniqueId val="{00000003-D32C-46CE-A27D-4E1EBEB23314}"/>
            </c:ext>
          </c:extLst>
        </c:ser>
        <c:ser>
          <c:idx val="4"/>
          <c:order val="4"/>
          <c:tx>
            <c:strRef>
              <c:f>Sheet5!$A$7</c:f>
              <c:strCache>
                <c:ptCount val="1"/>
                <c:pt idx="0">
                  <c:v>22-Oct</c:v>
                </c:pt>
              </c:strCache>
            </c:strRef>
          </c:tx>
          <c:spPr>
            <a:solidFill>
              <a:schemeClr val="accent5"/>
            </a:solidFill>
            <a:ln>
              <a:noFill/>
            </a:ln>
            <a:effectLst/>
          </c:spPr>
          <c:invertIfNegative val="0"/>
          <c:cat>
            <c:strLit>
              <c:ptCount val="1"/>
              <c:pt idx="0">
                <c:v>1</c:v>
              </c:pt>
              <c:extLst>
                <c:ext xmlns:c15="http://schemas.microsoft.com/office/drawing/2012/chart" uri="{02D57815-91ED-43cb-92C2-25804820EDAC}">
                  <c15:autoCat val="1"/>
                </c:ext>
              </c:extLst>
            </c:strLit>
          </c:cat>
          <c:val>
            <c:numRef>
              <c:f>Sheet5!$B$7</c:f>
              <c:numCache>
                <c:formatCode>General</c:formatCode>
                <c:ptCount val="1"/>
                <c:pt idx="0">
                  <c:v>1.02</c:v>
                </c:pt>
              </c:numCache>
              <c:extLst/>
            </c:numRef>
          </c:val>
          <c:extLst>
            <c:ext xmlns:c16="http://schemas.microsoft.com/office/drawing/2014/chart" uri="{C3380CC4-5D6E-409C-BE32-E72D297353CC}">
              <c16:uniqueId val="{00000004-D32C-46CE-A27D-4E1EBEB23314}"/>
            </c:ext>
          </c:extLst>
        </c:ser>
        <c:dLbls>
          <c:showLegendKey val="0"/>
          <c:showVal val="0"/>
          <c:showCatName val="0"/>
          <c:showSerName val="0"/>
          <c:showPercent val="0"/>
          <c:showBubbleSize val="0"/>
        </c:dLbls>
        <c:gapWidth val="219"/>
        <c:axId val="239409344"/>
        <c:axId val="83120736"/>
      </c:barChart>
      <c:catAx>
        <c:axId val="239409344"/>
        <c:scaling>
          <c:orientation val="minMax"/>
        </c:scaling>
        <c:delete val="1"/>
        <c:axPos val="b"/>
        <c:numFmt formatCode="General" sourceLinked="1"/>
        <c:majorTickMark val="out"/>
        <c:minorTickMark val="none"/>
        <c:tickLblPos val="nextTo"/>
        <c:crossAx val="83120736"/>
        <c:crosses val="autoZero"/>
        <c:auto val="1"/>
        <c:lblAlgn val="ctr"/>
        <c:lblOffset val="100"/>
        <c:noMultiLvlLbl val="0"/>
      </c:catAx>
      <c:valAx>
        <c:axId val="8312073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sz="2000"/>
                  <a:t>Tillers per plant</a:t>
                </a:r>
              </a:p>
            </c:rich>
          </c:tx>
          <c:layout>
            <c:manualLayout>
              <c:xMode val="edge"/>
              <c:yMode val="edge"/>
              <c:x val="1.8874890638670167E-2"/>
              <c:y val="0.29123797025371828"/>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title>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39409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742634828984207"/>
          <c:y val="3.626944640526248E-2"/>
          <c:w val="0.72789748448921976"/>
          <c:h val="0.60868414899094414"/>
        </c:manualLayout>
      </c:layout>
      <c:barChart>
        <c:barDir val="col"/>
        <c:grouping val="clustered"/>
        <c:varyColors val="0"/>
        <c:ser>
          <c:idx val="0"/>
          <c:order val="0"/>
          <c:tx>
            <c:strRef>
              <c:f>Sheet4!$B$1</c:f>
              <c:strCache>
                <c:ptCount val="1"/>
                <c:pt idx="0">
                  <c:v>Boot stage  dry matter yield</c:v>
                </c:pt>
              </c:strCache>
            </c:strRef>
          </c:tx>
          <c:spPr>
            <a:solidFill>
              <a:schemeClr val="accent1"/>
            </a:solidFill>
            <a:ln>
              <a:noFill/>
            </a:ln>
            <a:effectLst/>
          </c:spPr>
          <c:invertIfNegative val="0"/>
          <c:dPt>
            <c:idx val="4"/>
            <c:invertIfNegative val="0"/>
            <c:bubble3D val="0"/>
            <c:spPr>
              <a:solidFill>
                <a:schemeClr val="accent6"/>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c:spPr>
            <c:extLst>
              <c:ext xmlns:c16="http://schemas.microsoft.com/office/drawing/2014/chart" uri="{C3380CC4-5D6E-409C-BE32-E72D297353CC}">
                <c16:uniqueId val="{00000002-B0F1-472F-ABAB-E291D4EEB964}"/>
              </c:ext>
            </c:extLst>
          </c:dPt>
          <c:cat>
            <c:strRef>
              <c:f>Sheet4!$A$2:$A$11</c:f>
              <c:strCache>
                <c:ptCount val="10"/>
                <c:pt idx="0">
                  <c:v>Aroostook</c:v>
                </c:pt>
                <c:pt idx="1">
                  <c:v>Serafino</c:v>
                </c:pt>
                <c:pt idx="2">
                  <c:v>Spooner</c:v>
                </c:pt>
                <c:pt idx="3">
                  <c:v>Tayo</c:v>
                </c:pt>
                <c:pt idx="4">
                  <c:v>Progas</c:v>
                </c:pt>
                <c:pt idx="5">
                  <c:v>Danko</c:v>
                </c:pt>
                <c:pt idx="6">
                  <c:v>Covermax</c:v>
                </c:pt>
                <c:pt idx="7">
                  <c:v>ND Gardener</c:v>
                </c:pt>
                <c:pt idx="8">
                  <c:v>Receptor</c:v>
                </c:pt>
                <c:pt idx="9">
                  <c:v>Hazlet</c:v>
                </c:pt>
              </c:strCache>
            </c:strRef>
          </c:cat>
          <c:val>
            <c:numRef>
              <c:f>Sheet4!$B$2:$B$11</c:f>
              <c:numCache>
                <c:formatCode>General</c:formatCode>
                <c:ptCount val="10"/>
                <c:pt idx="0">
                  <c:v>8562</c:v>
                </c:pt>
                <c:pt idx="1">
                  <c:v>9675</c:v>
                </c:pt>
                <c:pt idx="2">
                  <c:v>9712</c:v>
                </c:pt>
                <c:pt idx="3">
                  <c:v>9948</c:v>
                </c:pt>
                <c:pt idx="4">
                  <c:v>10892</c:v>
                </c:pt>
                <c:pt idx="5">
                  <c:v>11237</c:v>
                </c:pt>
                <c:pt idx="6">
                  <c:v>11284</c:v>
                </c:pt>
                <c:pt idx="7">
                  <c:v>11344</c:v>
                </c:pt>
                <c:pt idx="8">
                  <c:v>11758</c:v>
                </c:pt>
                <c:pt idx="9">
                  <c:v>12762</c:v>
                </c:pt>
              </c:numCache>
            </c:numRef>
          </c:val>
          <c:extLst>
            <c:ext xmlns:c16="http://schemas.microsoft.com/office/drawing/2014/chart" uri="{C3380CC4-5D6E-409C-BE32-E72D297353CC}">
              <c16:uniqueId val="{00000000-B0F1-472F-ABAB-E291D4EEB964}"/>
            </c:ext>
          </c:extLst>
        </c:ser>
        <c:dLbls>
          <c:showLegendKey val="0"/>
          <c:showVal val="0"/>
          <c:showCatName val="0"/>
          <c:showSerName val="0"/>
          <c:showPercent val="0"/>
          <c:showBubbleSize val="0"/>
        </c:dLbls>
        <c:gapWidth val="219"/>
        <c:overlap val="-27"/>
        <c:axId val="781768312"/>
        <c:axId val="781762552"/>
      </c:barChart>
      <c:lineChart>
        <c:grouping val="stacked"/>
        <c:varyColors val="0"/>
        <c:ser>
          <c:idx val="1"/>
          <c:order val="1"/>
          <c:tx>
            <c:strRef>
              <c:f>Sheet4!$C$1</c:f>
              <c:strCache>
                <c:ptCount val="1"/>
                <c:pt idx="0">
                  <c:v>NDFDom30</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Sheet4!$A$2:$A$11</c:f>
              <c:strCache>
                <c:ptCount val="10"/>
                <c:pt idx="0">
                  <c:v>Aroostook</c:v>
                </c:pt>
                <c:pt idx="1">
                  <c:v>Serafino</c:v>
                </c:pt>
                <c:pt idx="2">
                  <c:v>Spooner</c:v>
                </c:pt>
                <c:pt idx="3">
                  <c:v>Tayo</c:v>
                </c:pt>
                <c:pt idx="4">
                  <c:v>Progas</c:v>
                </c:pt>
                <c:pt idx="5">
                  <c:v>Danko</c:v>
                </c:pt>
                <c:pt idx="6">
                  <c:v>Covermax</c:v>
                </c:pt>
                <c:pt idx="7">
                  <c:v>ND Gardener</c:v>
                </c:pt>
                <c:pt idx="8">
                  <c:v>Receptor</c:v>
                </c:pt>
                <c:pt idx="9">
                  <c:v>Hazlet</c:v>
                </c:pt>
              </c:strCache>
            </c:strRef>
          </c:cat>
          <c:val>
            <c:numRef>
              <c:f>Sheet4!$C$2:$C$11</c:f>
              <c:numCache>
                <c:formatCode>General</c:formatCode>
                <c:ptCount val="10"/>
                <c:pt idx="0">
                  <c:v>80.7</c:v>
                </c:pt>
                <c:pt idx="1">
                  <c:v>68.400000000000006</c:v>
                </c:pt>
                <c:pt idx="2">
                  <c:v>76.8</c:v>
                </c:pt>
                <c:pt idx="3">
                  <c:v>72</c:v>
                </c:pt>
                <c:pt idx="4">
                  <c:v>67.5</c:v>
                </c:pt>
                <c:pt idx="5">
                  <c:v>71</c:v>
                </c:pt>
                <c:pt idx="6">
                  <c:v>70.400000000000006</c:v>
                </c:pt>
                <c:pt idx="7">
                  <c:v>72.099999999999994</c:v>
                </c:pt>
                <c:pt idx="8">
                  <c:v>73.5</c:v>
                </c:pt>
                <c:pt idx="9">
                  <c:v>71.3</c:v>
                </c:pt>
              </c:numCache>
            </c:numRef>
          </c:val>
          <c:smooth val="0"/>
          <c:extLst>
            <c:ext xmlns:c16="http://schemas.microsoft.com/office/drawing/2014/chart" uri="{C3380CC4-5D6E-409C-BE32-E72D297353CC}">
              <c16:uniqueId val="{00000001-B0F1-472F-ABAB-E291D4EEB964}"/>
            </c:ext>
          </c:extLst>
        </c:ser>
        <c:dLbls>
          <c:showLegendKey val="0"/>
          <c:showVal val="0"/>
          <c:showCatName val="0"/>
          <c:showSerName val="0"/>
          <c:showPercent val="0"/>
          <c:showBubbleSize val="0"/>
        </c:dLbls>
        <c:marker val="1"/>
        <c:smooth val="0"/>
        <c:axId val="781763632"/>
        <c:axId val="781736848"/>
      </c:lineChart>
      <c:catAx>
        <c:axId val="781768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781762552"/>
        <c:crosses val="autoZero"/>
        <c:auto val="1"/>
        <c:lblAlgn val="ctr"/>
        <c:lblOffset val="100"/>
        <c:noMultiLvlLbl val="0"/>
      </c:catAx>
      <c:valAx>
        <c:axId val="7817625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a:t>Dry Matter Yield (lb/acre)</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781768312"/>
        <c:crosses val="autoZero"/>
        <c:crossBetween val="between"/>
      </c:valAx>
      <c:valAx>
        <c:axId val="781736848"/>
        <c:scaling>
          <c:orientation val="minMax"/>
        </c:scaling>
        <c:delete val="0"/>
        <c:axPos val="r"/>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a:t>NDFd 30 hr (%)</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781763632"/>
        <c:crosses val="max"/>
        <c:crossBetween val="between"/>
      </c:valAx>
      <c:catAx>
        <c:axId val="781763632"/>
        <c:scaling>
          <c:orientation val="minMax"/>
        </c:scaling>
        <c:delete val="1"/>
        <c:axPos val="b"/>
        <c:numFmt formatCode="General" sourceLinked="1"/>
        <c:majorTickMark val="out"/>
        <c:minorTickMark val="none"/>
        <c:tickLblPos val="nextTo"/>
        <c:crossAx val="78173684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141174683815829"/>
          <c:y val="3.7387015366765926E-2"/>
          <c:w val="0.87311994673391979"/>
          <c:h val="0.67253908210755975"/>
        </c:manualLayout>
      </c:layout>
      <c:barChart>
        <c:barDir val="col"/>
        <c:grouping val="clustered"/>
        <c:varyColors val="0"/>
        <c:ser>
          <c:idx val="0"/>
          <c:order val="0"/>
          <c:tx>
            <c:strRef>
              <c:f>Sheet3!$B$1</c:f>
              <c:strCache>
                <c:ptCount val="1"/>
                <c:pt idx="0">
                  <c:v>Fall ground cover</c:v>
                </c:pt>
              </c:strCache>
            </c:strRef>
          </c:tx>
          <c:spPr>
            <a:solidFill>
              <a:schemeClr val="accent1"/>
            </a:solidFill>
            <a:ln>
              <a:noFill/>
            </a:ln>
            <a:effectLst/>
          </c:spPr>
          <c:invertIfNegative val="0"/>
          <c:dPt>
            <c:idx val="4"/>
            <c:invertIfNegative val="0"/>
            <c:bubble3D val="0"/>
            <c:spPr>
              <a:solidFill>
                <a:schemeClr val="accent6"/>
              </a:solidFill>
              <a:ln>
                <a:noFill/>
              </a:ln>
              <a:effectLst/>
            </c:spPr>
            <c:extLst>
              <c:ext xmlns:c16="http://schemas.microsoft.com/office/drawing/2014/chart" uri="{C3380CC4-5D6E-409C-BE32-E72D297353CC}">
                <c16:uniqueId val="{00000001-B6C6-4DB8-8608-6AD20BCDED49}"/>
              </c:ext>
            </c:extLst>
          </c:dPt>
          <c:cat>
            <c:strRef>
              <c:f>Sheet3!$A$2:$A$11</c:f>
              <c:strCache>
                <c:ptCount val="10"/>
                <c:pt idx="0">
                  <c:v>Danko</c:v>
                </c:pt>
                <c:pt idx="1">
                  <c:v>Spooner</c:v>
                </c:pt>
                <c:pt idx="2">
                  <c:v>Serafino</c:v>
                </c:pt>
                <c:pt idx="3">
                  <c:v>Tayo</c:v>
                </c:pt>
                <c:pt idx="4">
                  <c:v>Covermax</c:v>
                </c:pt>
                <c:pt idx="5">
                  <c:v>ND Gardener</c:v>
                </c:pt>
                <c:pt idx="6">
                  <c:v>Hazlet</c:v>
                </c:pt>
                <c:pt idx="7">
                  <c:v>Aroostook</c:v>
                </c:pt>
                <c:pt idx="8">
                  <c:v>Progas</c:v>
                </c:pt>
                <c:pt idx="9">
                  <c:v>Receptor</c:v>
                </c:pt>
              </c:strCache>
            </c:strRef>
          </c:cat>
          <c:val>
            <c:numRef>
              <c:f>Sheet3!$B$2:$B$11</c:f>
              <c:numCache>
                <c:formatCode>General</c:formatCode>
                <c:ptCount val="10"/>
                <c:pt idx="0">
                  <c:v>55.4</c:v>
                </c:pt>
                <c:pt idx="1">
                  <c:v>57.6</c:v>
                </c:pt>
                <c:pt idx="2">
                  <c:v>58</c:v>
                </c:pt>
                <c:pt idx="3">
                  <c:v>63.7</c:v>
                </c:pt>
                <c:pt idx="4">
                  <c:v>64.8</c:v>
                </c:pt>
                <c:pt idx="5">
                  <c:v>67.400000000000006</c:v>
                </c:pt>
                <c:pt idx="6">
                  <c:v>68.099999999999994</c:v>
                </c:pt>
                <c:pt idx="7">
                  <c:v>70.7</c:v>
                </c:pt>
                <c:pt idx="8">
                  <c:v>71.400000000000006</c:v>
                </c:pt>
                <c:pt idx="9">
                  <c:v>74.900000000000006</c:v>
                </c:pt>
              </c:numCache>
            </c:numRef>
          </c:val>
          <c:extLst>
            <c:ext xmlns:c16="http://schemas.microsoft.com/office/drawing/2014/chart" uri="{C3380CC4-5D6E-409C-BE32-E72D297353CC}">
              <c16:uniqueId val="{00000000-B6C6-4DB8-8608-6AD20BCDED49}"/>
            </c:ext>
          </c:extLst>
        </c:ser>
        <c:dLbls>
          <c:showLegendKey val="0"/>
          <c:showVal val="0"/>
          <c:showCatName val="0"/>
          <c:showSerName val="0"/>
          <c:showPercent val="0"/>
          <c:showBubbleSize val="0"/>
        </c:dLbls>
        <c:gapWidth val="219"/>
        <c:overlap val="-27"/>
        <c:axId val="775462072"/>
        <c:axId val="775460272"/>
      </c:barChart>
      <c:catAx>
        <c:axId val="775462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775460272"/>
        <c:crosses val="autoZero"/>
        <c:auto val="1"/>
        <c:lblAlgn val="ctr"/>
        <c:lblOffset val="100"/>
        <c:noMultiLvlLbl val="0"/>
      </c:catAx>
      <c:valAx>
        <c:axId val="7754602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a:t>Ground Cover (%)</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775462072"/>
        <c:crosses val="autoZero"/>
        <c:crossBetween val="between"/>
      </c:valAx>
      <c:spPr>
        <a:noFill/>
        <a:ln>
          <a:noFill/>
        </a:ln>
        <a:effectLst/>
      </c:spPr>
    </c:plotArea>
    <c:plotVisOnly val="1"/>
    <c:dispBlanksAs val="gap"/>
    <c:showDLblsOverMax val="0"/>
  </c:chart>
  <c:spPr>
    <a:noFill/>
    <a:ln>
      <a:noFill/>
    </a:ln>
    <a:effectLst/>
  </c:spPr>
  <c:txPr>
    <a:bodyPr/>
    <a:lstStyle/>
    <a:p>
      <a:pPr>
        <a:defRPr sz="1800"/>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609735146743022"/>
          <c:y val="3.2299992906292117E-2"/>
          <c:w val="0.65001562872822705"/>
          <c:h val="0.68240955191766206"/>
        </c:manualLayout>
      </c:layout>
      <c:barChart>
        <c:barDir val="col"/>
        <c:grouping val="clustered"/>
        <c:varyColors val="0"/>
        <c:ser>
          <c:idx val="0"/>
          <c:order val="0"/>
          <c:tx>
            <c:strRef>
              <c:f>a!$H$33</c:f>
              <c:strCache>
                <c:ptCount val="1"/>
                <c:pt idx="0">
                  <c:v>DM Yield</c:v>
                </c:pt>
              </c:strCache>
            </c:strRef>
          </c:tx>
          <c:invertIfNegative val="0"/>
          <c:dLbls>
            <c:dLbl>
              <c:idx val="0"/>
              <c:tx>
                <c:rich>
                  <a:bodyPr/>
                  <a:lstStyle/>
                  <a:p>
                    <a:r>
                      <a:rPr lang="en-US" sz="2800">
                        <a:latin typeface="Times New Roman" panose="02020603050405020304" pitchFamily="18" charset="0"/>
                        <a:cs typeface="Times New Roman" panose="02020603050405020304" pitchFamily="18" charset="0"/>
                      </a:rPr>
                      <a:t>ab</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E9EB-47F9-B352-463EB5EDAA30}"/>
                </c:ext>
              </c:extLst>
            </c:dLbl>
            <c:dLbl>
              <c:idx val="1"/>
              <c:tx>
                <c:rich>
                  <a:bodyPr/>
                  <a:lstStyle/>
                  <a:p>
                    <a:r>
                      <a:rPr lang="en-US" sz="2800">
                        <a:latin typeface="Times New Roman" panose="02020603050405020304" pitchFamily="18" charset="0"/>
                        <a:cs typeface="Times New Roman" panose="02020603050405020304" pitchFamily="18" charset="0"/>
                      </a:rPr>
                      <a:t>cd</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E9EB-47F9-B352-463EB5EDAA30}"/>
                </c:ext>
              </c:extLst>
            </c:dLbl>
            <c:dLbl>
              <c:idx val="2"/>
              <c:layout>
                <c:manualLayout>
                  <c:x val="-5.3728311440551813E-17"/>
                  <c:y val="-1.0083332790791806E-2"/>
                </c:manualLayout>
              </c:layout>
              <c:tx>
                <c:rich>
                  <a:bodyPr/>
                  <a:lstStyle/>
                  <a:p>
                    <a:r>
                      <a:rPr lang="en-US" sz="2800">
                        <a:latin typeface="Times New Roman" panose="02020603050405020304" pitchFamily="18" charset="0"/>
                        <a:cs typeface="Times New Roman" panose="02020603050405020304" pitchFamily="18" charset="0"/>
                      </a:rPr>
                      <a:t>cd</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E9EB-47F9-B352-463EB5EDAA30}"/>
                </c:ext>
              </c:extLst>
            </c:dLbl>
            <c:dLbl>
              <c:idx val="3"/>
              <c:tx>
                <c:rich>
                  <a:bodyPr/>
                  <a:lstStyle/>
                  <a:p>
                    <a:r>
                      <a:rPr lang="en-US" sz="2800">
                        <a:latin typeface="Times New Roman" panose="02020603050405020304" pitchFamily="18" charset="0"/>
                        <a:cs typeface="Times New Roman" panose="02020603050405020304" pitchFamily="18" charset="0"/>
                      </a:rPr>
                      <a:t>cd</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E9EB-47F9-B352-463EB5EDAA30}"/>
                </c:ext>
              </c:extLst>
            </c:dLbl>
            <c:dLbl>
              <c:idx val="4"/>
              <c:tx>
                <c:rich>
                  <a:bodyPr/>
                  <a:lstStyle/>
                  <a:p>
                    <a:r>
                      <a:rPr lang="en-US" sz="2800">
                        <a:latin typeface="Times New Roman" panose="02020603050405020304" pitchFamily="18" charset="0"/>
                        <a:cs typeface="Times New Roman" panose="02020603050405020304" pitchFamily="18" charset="0"/>
                      </a:rPr>
                      <a:t>e</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E9EB-47F9-B352-463EB5EDAA30}"/>
                </c:ext>
              </c:extLst>
            </c:dLbl>
            <c:dLbl>
              <c:idx val="5"/>
              <c:tx>
                <c:rich>
                  <a:bodyPr/>
                  <a:lstStyle/>
                  <a:p>
                    <a:r>
                      <a:rPr lang="en-US" sz="2800">
                        <a:latin typeface="Times New Roman" panose="02020603050405020304" pitchFamily="18" charset="0"/>
                        <a:cs typeface="Times New Roman" panose="02020603050405020304" pitchFamily="18" charset="0"/>
                      </a:rPr>
                      <a:t>de</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E9EB-47F9-B352-463EB5EDAA30}"/>
                </c:ext>
              </c:extLst>
            </c:dLbl>
            <c:dLbl>
              <c:idx val="6"/>
              <c:layout>
                <c:manualLayout>
                  <c:x val="-2.1288978947043751E-3"/>
                  <c:y val="-9.5807305105844124E-3"/>
                </c:manualLayout>
              </c:layout>
              <c:tx>
                <c:rich>
                  <a:bodyPr/>
                  <a:lstStyle/>
                  <a:p>
                    <a:r>
                      <a:rPr lang="en-US" sz="2800">
                        <a:latin typeface="Times New Roman" panose="02020603050405020304" pitchFamily="18" charset="0"/>
                        <a:cs typeface="Times New Roman" panose="02020603050405020304" pitchFamily="18" charset="0"/>
                      </a:rPr>
                      <a:t>bc</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E9EB-47F9-B352-463EB5EDAA30}"/>
                </c:ext>
              </c:extLst>
            </c:dLbl>
            <c:dLbl>
              <c:idx val="7"/>
              <c:tx>
                <c:rich>
                  <a:bodyPr/>
                  <a:lstStyle/>
                  <a:p>
                    <a:r>
                      <a:rPr lang="en-US" sz="2800">
                        <a:latin typeface="Times New Roman" panose="02020603050405020304" pitchFamily="18" charset="0"/>
                        <a:cs typeface="Times New Roman" panose="02020603050405020304" pitchFamily="18" charset="0"/>
                      </a:rPr>
                      <a:t>a</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E9EB-47F9-B352-463EB5EDAA30}"/>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a!$G$34:$G$41</c:f>
              <c:strCache>
                <c:ptCount val="8"/>
                <c:pt idx="0">
                  <c:v>Huron Rye</c:v>
                </c:pt>
                <c:pt idx="1">
                  <c:v>Trical VNS</c:v>
                </c:pt>
                <c:pt idx="2">
                  <c:v>Trical 099</c:v>
                </c:pt>
                <c:pt idx="3">
                  <c:v>Trical 141</c:v>
                </c:pt>
                <c:pt idx="4">
                  <c:v>Barley VNS</c:v>
                </c:pt>
                <c:pt idx="5">
                  <c:v>Malabar</c:v>
                </c:pt>
                <c:pt idx="6">
                  <c:v>Frederick</c:v>
                </c:pt>
                <c:pt idx="7">
                  <c:v>Spelt</c:v>
                </c:pt>
              </c:strCache>
            </c:strRef>
          </c:cat>
          <c:val>
            <c:numRef>
              <c:f>a!$H$34:$H$41</c:f>
              <c:numCache>
                <c:formatCode>General</c:formatCode>
                <c:ptCount val="8"/>
                <c:pt idx="0">
                  <c:v>4752.0036649020849</c:v>
                </c:pt>
                <c:pt idx="1">
                  <c:v>2986.2538407433458</c:v>
                </c:pt>
                <c:pt idx="2">
                  <c:v>3290.6239588346352</c:v>
                </c:pt>
                <c:pt idx="3">
                  <c:v>3368.2282604671832</c:v>
                </c:pt>
                <c:pt idx="4">
                  <c:v>1637.753118868693</c:v>
                </c:pt>
                <c:pt idx="5">
                  <c:v>2608.3108133121095</c:v>
                </c:pt>
                <c:pt idx="6">
                  <c:v>3883.2386258468146</c:v>
                </c:pt>
                <c:pt idx="7">
                  <c:v>5901.9583163661946</c:v>
                </c:pt>
              </c:numCache>
            </c:numRef>
          </c:val>
          <c:extLst>
            <c:ext xmlns:c16="http://schemas.microsoft.com/office/drawing/2014/chart" uri="{C3380CC4-5D6E-409C-BE32-E72D297353CC}">
              <c16:uniqueId val="{00000008-E9EB-47F9-B352-463EB5EDAA30}"/>
            </c:ext>
          </c:extLst>
        </c:ser>
        <c:dLbls>
          <c:showLegendKey val="0"/>
          <c:showVal val="0"/>
          <c:showCatName val="0"/>
          <c:showSerName val="0"/>
          <c:showPercent val="0"/>
          <c:showBubbleSize val="0"/>
        </c:dLbls>
        <c:gapWidth val="150"/>
        <c:axId val="147009536"/>
        <c:axId val="122943104"/>
      </c:barChart>
      <c:lineChart>
        <c:grouping val="standard"/>
        <c:varyColors val="0"/>
        <c:ser>
          <c:idx val="1"/>
          <c:order val="1"/>
          <c:tx>
            <c:strRef>
              <c:f>a!$I$33</c:f>
              <c:strCache>
                <c:ptCount val="1"/>
                <c:pt idx="0">
                  <c:v>Date</c:v>
                </c:pt>
              </c:strCache>
            </c:strRef>
          </c:tx>
          <c:spPr>
            <a:ln w="76200"/>
          </c:spPr>
          <c:cat>
            <c:strRef>
              <c:f>a!$G$34:$G$41</c:f>
              <c:strCache>
                <c:ptCount val="8"/>
                <c:pt idx="0">
                  <c:v>Huron Rye</c:v>
                </c:pt>
                <c:pt idx="1">
                  <c:v>Trical VNS</c:v>
                </c:pt>
                <c:pt idx="2">
                  <c:v>Trical 099</c:v>
                </c:pt>
                <c:pt idx="3">
                  <c:v>Trical 141</c:v>
                </c:pt>
                <c:pt idx="4">
                  <c:v>Barley VNS</c:v>
                </c:pt>
                <c:pt idx="5">
                  <c:v>Malabar</c:v>
                </c:pt>
                <c:pt idx="6">
                  <c:v>Frederick</c:v>
                </c:pt>
                <c:pt idx="7">
                  <c:v>Spelt</c:v>
                </c:pt>
              </c:strCache>
            </c:strRef>
          </c:cat>
          <c:val>
            <c:numRef>
              <c:f>a!$I$34:$I$41</c:f>
              <c:numCache>
                <c:formatCode>d\-mmm</c:formatCode>
                <c:ptCount val="8"/>
                <c:pt idx="0">
                  <c:v>41788</c:v>
                </c:pt>
                <c:pt idx="1">
                  <c:v>41788</c:v>
                </c:pt>
                <c:pt idx="2">
                  <c:v>41792</c:v>
                </c:pt>
                <c:pt idx="3">
                  <c:v>41792</c:v>
                </c:pt>
                <c:pt idx="4">
                  <c:v>41793</c:v>
                </c:pt>
                <c:pt idx="5">
                  <c:v>41795</c:v>
                </c:pt>
                <c:pt idx="6">
                  <c:v>41799</c:v>
                </c:pt>
                <c:pt idx="7">
                  <c:v>41808</c:v>
                </c:pt>
              </c:numCache>
            </c:numRef>
          </c:val>
          <c:smooth val="0"/>
          <c:extLst>
            <c:ext xmlns:c16="http://schemas.microsoft.com/office/drawing/2014/chart" uri="{C3380CC4-5D6E-409C-BE32-E72D297353CC}">
              <c16:uniqueId val="{00000009-E9EB-47F9-B352-463EB5EDAA30}"/>
            </c:ext>
          </c:extLst>
        </c:ser>
        <c:dLbls>
          <c:showLegendKey val="0"/>
          <c:showVal val="0"/>
          <c:showCatName val="0"/>
          <c:showSerName val="0"/>
          <c:showPercent val="0"/>
          <c:showBubbleSize val="0"/>
        </c:dLbls>
        <c:marker val="1"/>
        <c:smooth val="0"/>
        <c:axId val="147013120"/>
        <c:axId val="122943680"/>
      </c:lineChart>
      <c:catAx>
        <c:axId val="147009536"/>
        <c:scaling>
          <c:orientation val="minMax"/>
        </c:scaling>
        <c:delete val="0"/>
        <c:axPos val="b"/>
        <c:title>
          <c:tx>
            <c:rich>
              <a:bodyPr/>
              <a:lstStyle/>
              <a:p>
                <a:pPr>
                  <a:defRPr/>
                </a:pPr>
                <a:r>
                  <a:rPr lang="en-US"/>
                  <a:t>Variety</a:t>
                </a:r>
              </a:p>
            </c:rich>
          </c:tx>
          <c:layout>
            <c:manualLayout>
              <c:xMode val="edge"/>
              <c:yMode val="edge"/>
              <c:x val="0.45872460915211688"/>
              <c:y val="0.95066269419025329"/>
            </c:manualLayout>
          </c:layout>
          <c:overlay val="0"/>
        </c:title>
        <c:numFmt formatCode="General" sourceLinked="1"/>
        <c:majorTickMark val="none"/>
        <c:minorTickMark val="none"/>
        <c:tickLblPos val="nextTo"/>
        <c:crossAx val="122943104"/>
        <c:crosses val="autoZero"/>
        <c:auto val="1"/>
        <c:lblAlgn val="ctr"/>
        <c:lblOffset val="100"/>
        <c:noMultiLvlLbl val="0"/>
      </c:catAx>
      <c:valAx>
        <c:axId val="122943104"/>
        <c:scaling>
          <c:orientation val="minMax"/>
        </c:scaling>
        <c:delete val="0"/>
        <c:axPos val="l"/>
        <c:majorGridlines>
          <c:spPr>
            <a:ln>
              <a:solidFill>
                <a:schemeClr val="tx1"/>
              </a:solidFill>
              <a:prstDash val="dash"/>
            </a:ln>
          </c:spPr>
        </c:majorGridlines>
        <c:title>
          <c:tx>
            <c:rich>
              <a:bodyPr rot="-5400000" vert="horz"/>
              <a:lstStyle/>
              <a:p>
                <a:pPr>
                  <a:defRPr/>
                </a:pPr>
                <a:r>
                  <a:rPr lang="en-US"/>
                  <a:t>Boot stage DM yield (lbs acre)</a:t>
                </a:r>
              </a:p>
            </c:rich>
          </c:tx>
          <c:layout>
            <c:manualLayout>
              <c:xMode val="edge"/>
              <c:yMode val="edge"/>
              <c:x val="9.9131472202338353E-3"/>
              <c:y val="0.18209131162089859"/>
            </c:manualLayout>
          </c:layout>
          <c:overlay val="0"/>
        </c:title>
        <c:numFmt formatCode="General" sourceLinked="1"/>
        <c:majorTickMark val="none"/>
        <c:minorTickMark val="none"/>
        <c:tickLblPos val="nextTo"/>
        <c:crossAx val="147009536"/>
        <c:crosses val="autoZero"/>
        <c:crossBetween val="between"/>
      </c:valAx>
      <c:catAx>
        <c:axId val="147013120"/>
        <c:scaling>
          <c:orientation val="minMax"/>
        </c:scaling>
        <c:delete val="1"/>
        <c:axPos val="b"/>
        <c:numFmt formatCode="General" sourceLinked="1"/>
        <c:majorTickMark val="out"/>
        <c:minorTickMark val="none"/>
        <c:tickLblPos val="nextTo"/>
        <c:crossAx val="122943680"/>
        <c:crosses val="autoZero"/>
        <c:auto val="1"/>
        <c:lblAlgn val="ctr"/>
        <c:lblOffset val="100"/>
        <c:noMultiLvlLbl val="0"/>
      </c:catAx>
      <c:valAx>
        <c:axId val="122943680"/>
        <c:scaling>
          <c:orientation val="minMax"/>
        </c:scaling>
        <c:delete val="0"/>
        <c:axPos val="r"/>
        <c:title>
          <c:tx>
            <c:rich>
              <a:bodyPr rot="-5400000" vert="horz"/>
              <a:lstStyle/>
              <a:p>
                <a:pPr>
                  <a:defRPr/>
                </a:pPr>
                <a:r>
                  <a:rPr lang="en-US"/>
                  <a:t>Boot stage harvest date</a:t>
                </a:r>
              </a:p>
            </c:rich>
          </c:tx>
          <c:layout>
            <c:manualLayout>
              <c:xMode val="edge"/>
              <c:yMode val="edge"/>
              <c:x val="0.93894691004533526"/>
              <c:y val="0.33081687395848636"/>
            </c:manualLayout>
          </c:layout>
          <c:overlay val="0"/>
        </c:title>
        <c:numFmt formatCode="d\-mmm" sourceLinked="1"/>
        <c:majorTickMark val="none"/>
        <c:minorTickMark val="none"/>
        <c:tickLblPos val="nextTo"/>
        <c:crossAx val="147013120"/>
        <c:crosses val="max"/>
        <c:crossBetween val="between"/>
      </c:valAx>
    </c:plotArea>
    <c:legend>
      <c:legendPos val="r"/>
      <c:layout>
        <c:manualLayout>
          <c:xMode val="edge"/>
          <c:yMode val="edge"/>
          <c:x val="0.14259798601356685"/>
          <c:y val="5.2132736040102129E-2"/>
          <c:w val="0.26576533047005491"/>
          <c:h val="7.2934413398542064E-2"/>
        </c:manualLayout>
      </c:layout>
      <c:overlay val="0"/>
    </c:legend>
    <c:plotVisOnly val="1"/>
    <c:dispBlanksAs val="gap"/>
    <c:showDLblsOverMax val="0"/>
  </c:chart>
  <c:spPr>
    <a:solidFill>
      <a:schemeClr val="bg1"/>
    </a:solidFill>
    <a:ln>
      <a:solidFill>
        <a:schemeClr val="tx1"/>
      </a:solidFill>
    </a:ln>
  </c:spPr>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8.8161684758692266E-2"/>
          <c:y val="0.14608695652173917"/>
          <c:w val="0.89259201706450764"/>
          <c:h val="0.74881170831906962"/>
        </c:manualLayout>
      </c:layout>
      <c:barChart>
        <c:barDir val="col"/>
        <c:grouping val="clustered"/>
        <c:varyColors val="0"/>
        <c:ser>
          <c:idx val="0"/>
          <c:order val="0"/>
          <c:spPr>
            <a:solidFill>
              <a:srgbClr val="07370A"/>
            </a:solidFill>
          </c:spPr>
          <c:invertIfNegative val="0"/>
          <c:dLbls>
            <c:dLbl>
              <c:idx val="0"/>
              <c:tx>
                <c:rich>
                  <a:bodyPr/>
                  <a:lstStyle/>
                  <a:p>
                    <a:r>
                      <a:rPr lang="en-US"/>
                      <a:t>CP</a:t>
                    </a:r>
                    <a:r>
                      <a:rPr lang="en-US" baseline="0"/>
                      <a:t> 20.5%</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D802-425C-A6AF-47F7F0F5B5B6}"/>
                </c:ext>
              </c:extLst>
            </c:dLbl>
            <c:dLbl>
              <c:idx val="1"/>
              <c:tx>
                <c:rich>
                  <a:bodyPr/>
                  <a:lstStyle/>
                  <a:p>
                    <a:r>
                      <a:rPr lang="en-US"/>
                      <a:t>CP 17.4%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D802-425C-A6AF-47F7F0F5B5B6}"/>
                </c:ext>
              </c:extLst>
            </c:dLbl>
            <c:dLbl>
              <c:idx val="2"/>
              <c:tx>
                <c:rich>
                  <a:bodyPr/>
                  <a:lstStyle/>
                  <a:p>
                    <a:r>
                      <a:rPr lang="en-US"/>
                      <a:t>CP 22.1%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D802-425C-A6AF-47F7F0F5B5B6}"/>
                </c:ext>
              </c:extLst>
            </c:dLbl>
            <c:dLbl>
              <c:idx val="3"/>
              <c:tx>
                <c:rich>
                  <a:bodyPr/>
                  <a:lstStyle/>
                  <a:p>
                    <a:r>
                      <a:rPr lang="en-US"/>
                      <a:t>CP</a:t>
                    </a:r>
                    <a:r>
                      <a:rPr lang="en-US" baseline="0"/>
                      <a:t> 21.6%</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D802-425C-A6AF-47F7F0F5B5B6}"/>
                </c:ext>
              </c:extLst>
            </c:dLbl>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Sheet1!$A$2:$A$5</c:f>
              <c:numCache>
                <c:formatCode>General</c:formatCode>
                <c:ptCount val="4"/>
                <c:pt idx="0">
                  <c:v>2010</c:v>
                </c:pt>
                <c:pt idx="1">
                  <c:v>2011</c:v>
                </c:pt>
                <c:pt idx="2">
                  <c:v>2012</c:v>
                </c:pt>
                <c:pt idx="3">
                  <c:v>2013</c:v>
                </c:pt>
              </c:numCache>
            </c:numRef>
          </c:cat>
          <c:val>
            <c:numRef>
              <c:f>Sheet1!$B$2:$B$5</c:f>
              <c:numCache>
                <c:formatCode>General</c:formatCode>
                <c:ptCount val="4"/>
                <c:pt idx="0">
                  <c:v>2590</c:v>
                </c:pt>
                <c:pt idx="1">
                  <c:v>991</c:v>
                </c:pt>
                <c:pt idx="2">
                  <c:v>2015</c:v>
                </c:pt>
                <c:pt idx="3">
                  <c:v>2243</c:v>
                </c:pt>
              </c:numCache>
            </c:numRef>
          </c:val>
          <c:extLst>
            <c:ext xmlns:c16="http://schemas.microsoft.com/office/drawing/2014/chart" uri="{C3380CC4-5D6E-409C-BE32-E72D297353CC}">
              <c16:uniqueId val="{00000004-D802-425C-A6AF-47F7F0F5B5B6}"/>
            </c:ext>
          </c:extLst>
        </c:ser>
        <c:dLbls>
          <c:showLegendKey val="0"/>
          <c:showVal val="1"/>
          <c:showCatName val="0"/>
          <c:showSerName val="0"/>
          <c:showPercent val="0"/>
          <c:showBubbleSize val="0"/>
        </c:dLbls>
        <c:gapWidth val="150"/>
        <c:axId val="277634048"/>
        <c:axId val="266805248"/>
      </c:barChart>
      <c:catAx>
        <c:axId val="277634048"/>
        <c:scaling>
          <c:orientation val="minMax"/>
        </c:scaling>
        <c:delete val="0"/>
        <c:axPos val="b"/>
        <c:title>
          <c:tx>
            <c:rich>
              <a:bodyPr/>
              <a:lstStyle/>
              <a:p>
                <a:pPr>
                  <a:defRPr/>
                </a:pPr>
                <a:r>
                  <a:rPr lang="en-US"/>
                  <a:t>Year</a:t>
                </a:r>
              </a:p>
            </c:rich>
          </c:tx>
          <c:overlay val="0"/>
        </c:title>
        <c:numFmt formatCode="General" sourceLinked="1"/>
        <c:majorTickMark val="none"/>
        <c:minorTickMark val="none"/>
        <c:tickLblPos val="nextTo"/>
        <c:spPr>
          <a:ln>
            <a:solidFill>
              <a:schemeClr val="tx1"/>
            </a:solidFill>
          </a:ln>
        </c:spPr>
        <c:crossAx val="266805248"/>
        <c:crosses val="autoZero"/>
        <c:auto val="1"/>
        <c:lblAlgn val="ctr"/>
        <c:lblOffset val="100"/>
        <c:noMultiLvlLbl val="0"/>
      </c:catAx>
      <c:valAx>
        <c:axId val="266805248"/>
        <c:scaling>
          <c:orientation val="minMax"/>
          <c:max val="3500"/>
        </c:scaling>
        <c:delete val="0"/>
        <c:axPos val="l"/>
        <c:title>
          <c:tx>
            <c:rich>
              <a:bodyPr rot="-5400000" vert="horz"/>
              <a:lstStyle/>
              <a:p>
                <a:pPr>
                  <a:defRPr/>
                </a:pPr>
                <a:r>
                  <a:rPr lang="en-US"/>
                  <a:t>DM Yield (lbs/acre)</a:t>
                </a:r>
              </a:p>
            </c:rich>
          </c:tx>
          <c:overlay val="0"/>
        </c:title>
        <c:numFmt formatCode="General" sourceLinked="1"/>
        <c:majorTickMark val="out"/>
        <c:minorTickMark val="none"/>
        <c:tickLblPos val="nextTo"/>
        <c:spPr>
          <a:ln>
            <a:solidFill>
              <a:schemeClr val="tx1"/>
            </a:solidFill>
          </a:ln>
        </c:spPr>
        <c:crossAx val="277634048"/>
        <c:crosses val="autoZero"/>
        <c:crossBetween val="between"/>
      </c:valAx>
      <c:spPr>
        <a:noFill/>
        <a:ln w="25400">
          <a:noFill/>
        </a:ln>
      </c:spPr>
    </c:plotArea>
    <c:plotVisOnly val="1"/>
    <c:dispBlanksAs val="gap"/>
    <c:showDLblsOverMax val="0"/>
  </c:chart>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881CFA-5905-41E0-8B06-3DB02333D429}" type="doc">
      <dgm:prSet loTypeId="urn:microsoft.com/office/officeart/2016/7/layout/VerticalSolidActionList" loCatId="List" qsTypeId="urn:microsoft.com/office/officeart/2005/8/quickstyle/simple1" qsCatId="simple" csTypeId="urn:microsoft.com/office/officeart/2005/8/colors/accent1_2" csCatId="accent1"/>
      <dgm:spPr/>
      <dgm:t>
        <a:bodyPr/>
        <a:lstStyle/>
        <a:p>
          <a:endParaRPr lang="en-US"/>
        </a:p>
      </dgm:t>
    </dgm:pt>
    <dgm:pt modelId="{9F5B8F7D-038F-4D9B-9B48-50C6D583391B}">
      <dgm:prSet/>
      <dgm:spPr/>
      <dgm:t>
        <a:bodyPr/>
        <a:lstStyle/>
        <a:p>
          <a:r>
            <a:rPr lang="en-US"/>
            <a:t>Summer</a:t>
          </a:r>
        </a:p>
      </dgm:t>
    </dgm:pt>
    <dgm:pt modelId="{9E766732-879D-40DC-9626-49926F485206}" type="parTrans" cxnId="{DD4BD7C8-857B-4932-8332-4217E2503851}">
      <dgm:prSet/>
      <dgm:spPr/>
      <dgm:t>
        <a:bodyPr/>
        <a:lstStyle/>
        <a:p>
          <a:endParaRPr lang="en-US"/>
        </a:p>
      </dgm:t>
    </dgm:pt>
    <dgm:pt modelId="{1FBE3ABE-5871-43FA-BECB-542938C7BA91}" type="sibTrans" cxnId="{DD4BD7C8-857B-4932-8332-4217E2503851}">
      <dgm:prSet/>
      <dgm:spPr/>
      <dgm:t>
        <a:bodyPr/>
        <a:lstStyle/>
        <a:p>
          <a:endParaRPr lang="en-US"/>
        </a:p>
      </dgm:t>
    </dgm:pt>
    <dgm:pt modelId="{72821958-3F12-4D80-97AC-559A4CD8D915}">
      <dgm:prSet custT="1"/>
      <dgm:spPr/>
      <dgm:t>
        <a:bodyPr/>
        <a:lstStyle/>
        <a:p>
          <a:r>
            <a:rPr lang="en-US" sz="1800"/>
            <a:t>Summer annuals- Sudangrass, pearl millet, sorghum</a:t>
          </a:r>
        </a:p>
      </dgm:t>
    </dgm:pt>
    <dgm:pt modelId="{4D6CA1F8-9B79-4421-9B0C-BCF9EB2AF177}" type="parTrans" cxnId="{30F83A81-7F69-4826-947B-EA6206229AEA}">
      <dgm:prSet/>
      <dgm:spPr/>
      <dgm:t>
        <a:bodyPr/>
        <a:lstStyle/>
        <a:p>
          <a:endParaRPr lang="en-US"/>
        </a:p>
      </dgm:t>
    </dgm:pt>
    <dgm:pt modelId="{9DAC3E23-15B0-483D-9E36-5E6AC0FE2E9E}" type="sibTrans" cxnId="{30F83A81-7F69-4826-947B-EA6206229AEA}">
      <dgm:prSet/>
      <dgm:spPr/>
      <dgm:t>
        <a:bodyPr/>
        <a:lstStyle/>
        <a:p>
          <a:endParaRPr lang="en-US"/>
        </a:p>
      </dgm:t>
    </dgm:pt>
    <dgm:pt modelId="{7E9E7324-3C7C-4DFC-986D-CD864AC11023}">
      <dgm:prSet custT="1"/>
      <dgm:spPr/>
      <dgm:t>
        <a:bodyPr/>
        <a:lstStyle/>
        <a:p>
          <a:r>
            <a:rPr lang="en-US" sz="1800"/>
            <a:t>Plant in early-mid June</a:t>
          </a:r>
        </a:p>
      </dgm:t>
    </dgm:pt>
    <dgm:pt modelId="{4B3E704E-E470-48FC-B06B-0733B24A6ECC}" type="parTrans" cxnId="{7E49C723-1DDE-42A9-BA5E-34F83F0D9712}">
      <dgm:prSet/>
      <dgm:spPr/>
      <dgm:t>
        <a:bodyPr/>
        <a:lstStyle/>
        <a:p>
          <a:endParaRPr lang="en-US"/>
        </a:p>
      </dgm:t>
    </dgm:pt>
    <dgm:pt modelId="{40AA06BF-CDCE-49FB-84D6-F46A47AEBDCC}" type="sibTrans" cxnId="{7E49C723-1DDE-42A9-BA5E-34F83F0D9712}">
      <dgm:prSet/>
      <dgm:spPr/>
      <dgm:t>
        <a:bodyPr/>
        <a:lstStyle/>
        <a:p>
          <a:endParaRPr lang="en-US"/>
        </a:p>
      </dgm:t>
    </dgm:pt>
    <dgm:pt modelId="{CF9968D5-615B-491E-8D8E-658752DBB079}">
      <dgm:prSet custT="1"/>
      <dgm:spPr/>
      <dgm:t>
        <a:bodyPr/>
        <a:lstStyle/>
        <a:p>
          <a:r>
            <a:rPr lang="en-US" sz="1800"/>
            <a:t>Dry matter yield 2 - 5 tons/ DM acre</a:t>
          </a:r>
        </a:p>
      </dgm:t>
    </dgm:pt>
    <dgm:pt modelId="{29F10D4F-277B-487E-92A7-E362AD1B6A50}" type="parTrans" cxnId="{65AA104B-CB6D-40CB-B12F-AEA83B3E5A8B}">
      <dgm:prSet/>
      <dgm:spPr/>
      <dgm:t>
        <a:bodyPr/>
        <a:lstStyle/>
        <a:p>
          <a:endParaRPr lang="en-US"/>
        </a:p>
      </dgm:t>
    </dgm:pt>
    <dgm:pt modelId="{774EC5B2-1395-4EEB-BB73-CD28651EFB53}" type="sibTrans" cxnId="{65AA104B-CB6D-40CB-B12F-AEA83B3E5A8B}">
      <dgm:prSet/>
      <dgm:spPr/>
      <dgm:t>
        <a:bodyPr/>
        <a:lstStyle/>
        <a:p>
          <a:endParaRPr lang="en-US"/>
        </a:p>
      </dgm:t>
    </dgm:pt>
    <dgm:pt modelId="{91987D8F-F497-4D90-BAE1-D878CD5B5984}">
      <dgm:prSet custT="1"/>
      <dgm:spPr/>
      <dgm:t>
        <a:bodyPr/>
        <a:lstStyle/>
        <a:p>
          <a:r>
            <a:rPr lang="en-US" sz="1800"/>
            <a:t>Very drought tolerant</a:t>
          </a:r>
        </a:p>
      </dgm:t>
    </dgm:pt>
    <dgm:pt modelId="{8330040B-5F1B-4777-91BC-36C2191BF893}" type="parTrans" cxnId="{FD42CC6C-D9BF-4A4C-BFDE-7AF6A8D36EEF}">
      <dgm:prSet/>
      <dgm:spPr/>
      <dgm:t>
        <a:bodyPr/>
        <a:lstStyle/>
        <a:p>
          <a:endParaRPr lang="en-US"/>
        </a:p>
      </dgm:t>
    </dgm:pt>
    <dgm:pt modelId="{AD6647EB-3522-4B1C-936D-377E88D62B3B}" type="sibTrans" cxnId="{FD42CC6C-D9BF-4A4C-BFDE-7AF6A8D36EEF}">
      <dgm:prSet/>
      <dgm:spPr/>
      <dgm:t>
        <a:bodyPr/>
        <a:lstStyle/>
        <a:p>
          <a:endParaRPr lang="en-US"/>
        </a:p>
      </dgm:t>
    </dgm:pt>
    <dgm:pt modelId="{99795D36-5481-48EA-AF54-E0BFE848A8D3}">
      <dgm:prSet/>
      <dgm:spPr/>
      <dgm:t>
        <a:bodyPr/>
        <a:lstStyle/>
        <a:p>
          <a:r>
            <a:rPr lang="en-US"/>
            <a:t>Cool</a:t>
          </a:r>
        </a:p>
      </dgm:t>
    </dgm:pt>
    <dgm:pt modelId="{FEBEF984-79FC-4621-B4AD-8318747DF593}" type="parTrans" cxnId="{17EC2B97-927B-4688-85FF-9B39708B312C}">
      <dgm:prSet/>
      <dgm:spPr/>
      <dgm:t>
        <a:bodyPr/>
        <a:lstStyle/>
        <a:p>
          <a:endParaRPr lang="en-US"/>
        </a:p>
      </dgm:t>
    </dgm:pt>
    <dgm:pt modelId="{0FC11051-CB5A-4A29-8C78-80F306759D6C}" type="sibTrans" cxnId="{17EC2B97-927B-4688-85FF-9B39708B312C}">
      <dgm:prSet/>
      <dgm:spPr/>
      <dgm:t>
        <a:bodyPr/>
        <a:lstStyle/>
        <a:p>
          <a:endParaRPr lang="en-US"/>
        </a:p>
      </dgm:t>
    </dgm:pt>
    <dgm:pt modelId="{52CF6AF2-0E38-4514-BA9B-D3CCD64B3D03}">
      <dgm:prSet custT="1"/>
      <dgm:spPr/>
      <dgm:t>
        <a:bodyPr/>
        <a:lstStyle/>
        <a:p>
          <a:r>
            <a:rPr lang="en-US" sz="1800"/>
            <a:t>Cool season annuals- oats, triticale, </a:t>
          </a:r>
          <a:r>
            <a:rPr lang="en-US" sz="1800" err="1"/>
            <a:t>etc</a:t>
          </a:r>
          <a:endParaRPr lang="en-US" sz="1800"/>
        </a:p>
      </dgm:t>
    </dgm:pt>
    <dgm:pt modelId="{255E8AD3-8FE0-4259-8E60-35ED91AD06C4}" type="parTrans" cxnId="{F67DD908-280C-41A2-A604-75B2B22738E2}">
      <dgm:prSet/>
      <dgm:spPr/>
      <dgm:t>
        <a:bodyPr/>
        <a:lstStyle/>
        <a:p>
          <a:endParaRPr lang="en-US"/>
        </a:p>
      </dgm:t>
    </dgm:pt>
    <dgm:pt modelId="{1955201F-3409-4463-A40E-35EA7539614B}" type="sibTrans" cxnId="{F67DD908-280C-41A2-A604-75B2B22738E2}">
      <dgm:prSet/>
      <dgm:spPr/>
      <dgm:t>
        <a:bodyPr/>
        <a:lstStyle/>
        <a:p>
          <a:endParaRPr lang="en-US"/>
        </a:p>
      </dgm:t>
    </dgm:pt>
    <dgm:pt modelId="{81C4FE73-3D2D-4E65-B21A-2BBC0824F08D}">
      <dgm:prSet custT="1"/>
      <dgm:spPr/>
      <dgm:t>
        <a:bodyPr/>
        <a:lstStyle/>
        <a:p>
          <a:r>
            <a:rPr lang="en-US" sz="1800"/>
            <a:t>Plant mid-August</a:t>
          </a:r>
        </a:p>
      </dgm:t>
    </dgm:pt>
    <dgm:pt modelId="{ECC3D988-2DE5-4635-881E-7A4B5D788BD8}" type="parTrans" cxnId="{51E26B17-8A8D-4BC7-A30A-8ED74220BFD8}">
      <dgm:prSet/>
      <dgm:spPr/>
      <dgm:t>
        <a:bodyPr/>
        <a:lstStyle/>
        <a:p>
          <a:endParaRPr lang="en-US"/>
        </a:p>
      </dgm:t>
    </dgm:pt>
    <dgm:pt modelId="{40520B3F-C4CB-4E69-ADD2-A9FB91B736DF}" type="sibTrans" cxnId="{51E26B17-8A8D-4BC7-A30A-8ED74220BFD8}">
      <dgm:prSet/>
      <dgm:spPr/>
      <dgm:t>
        <a:bodyPr/>
        <a:lstStyle/>
        <a:p>
          <a:endParaRPr lang="en-US"/>
        </a:p>
      </dgm:t>
    </dgm:pt>
    <dgm:pt modelId="{D6EABB09-7F51-4F44-A18D-37EBFA4B4645}">
      <dgm:prSet custT="1"/>
      <dgm:spPr/>
      <dgm:t>
        <a:bodyPr/>
        <a:lstStyle/>
        <a:p>
          <a:r>
            <a:rPr lang="en-US" sz="1800"/>
            <a:t>Dry matter yield 1 – 2 tons/ DM acre</a:t>
          </a:r>
        </a:p>
      </dgm:t>
    </dgm:pt>
    <dgm:pt modelId="{F0374B0B-CDD1-457A-A447-17F65D4907D0}" type="parTrans" cxnId="{008479FA-5C0B-48A2-A0F8-65D4718D8D22}">
      <dgm:prSet/>
      <dgm:spPr/>
      <dgm:t>
        <a:bodyPr/>
        <a:lstStyle/>
        <a:p>
          <a:endParaRPr lang="en-US"/>
        </a:p>
      </dgm:t>
    </dgm:pt>
    <dgm:pt modelId="{265021E3-8CBB-4C84-B0C8-8D9F6A2E8B40}" type="sibTrans" cxnId="{008479FA-5C0B-48A2-A0F8-65D4718D8D22}">
      <dgm:prSet/>
      <dgm:spPr/>
      <dgm:t>
        <a:bodyPr/>
        <a:lstStyle/>
        <a:p>
          <a:endParaRPr lang="en-US"/>
        </a:p>
      </dgm:t>
    </dgm:pt>
    <dgm:pt modelId="{1DFB56D9-D1AD-4100-88B2-D497985C8CB1}">
      <dgm:prSet/>
      <dgm:spPr/>
      <dgm:t>
        <a:bodyPr/>
        <a:lstStyle/>
        <a:p>
          <a:r>
            <a:rPr lang="en-US"/>
            <a:t>Winter</a:t>
          </a:r>
        </a:p>
      </dgm:t>
    </dgm:pt>
    <dgm:pt modelId="{B5DDFEF7-DEC1-4A13-8D1F-37ED3FF1C235}" type="parTrans" cxnId="{12F3304E-64E5-4E59-AF90-02C105C577F0}">
      <dgm:prSet/>
      <dgm:spPr/>
      <dgm:t>
        <a:bodyPr/>
        <a:lstStyle/>
        <a:p>
          <a:endParaRPr lang="en-US"/>
        </a:p>
      </dgm:t>
    </dgm:pt>
    <dgm:pt modelId="{8CEFC761-BFC4-456A-B448-5B8A5EC3BF1F}" type="sibTrans" cxnId="{12F3304E-64E5-4E59-AF90-02C105C577F0}">
      <dgm:prSet/>
      <dgm:spPr/>
      <dgm:t>
        <a:bodyPr/>
        <a:lstStyle/>
        <a:p>
          <a:endParaRPr lang="en-US"/>
        </a:p>
      </dgm:t>
    </dgm:pt>
    <dgm:pt modelId="{8A2EC2C8-1E1C-48BA-AF18-F478E29F3BE4}">
      <dgm:prSet custT="1"/>
      <dgm:spPr/>
      <dgm:t>
        <a:bodyPr/>
        <a:lstStyle/>
        <a:p>
          <a:r>
            <a:rPr lang="en-US" sz="1800"/>
            <a:t>Winter grains- Winter rye, triticale, winter wheat</a:t>
          </a:r>
        </a:p>
      </dgm:t>
    </dgm:pt>
    <dgm:pt modelId="{5B0EDE72-5DB7-4E0E-A379-72D505CCEF90}" type="parTrans" cxnId="{960E1E2E-263C-4CED-BAB1-A0DEBEFA82C9}">
      <dgm:prSet/>
      <dgm:spPr/>
      <dgm:t>
        <a:bodyPr/>
        <a:lstStyle/>
        <a:p>
          <a:endParaRPr lang="en-US"/>
        </a:p>
      </dgm:t>
    </dgm:pt>
    <dgm:pt modelId="{C0B9061A-4491-4511-8647-9E15D5490057}" type="sibTrans" cxnId="{960E1E2E-263C-4CED-BAB1-A0DEBEFA82C9}">
      <dgm:prSet/>
      <dgm:spPr/>
      <dgm:t>
        <a:bodyPr/>
        <a:lstStyle/>
        <a:p>
          <a:endParaRPr lang="en-US"/>
        </a:p>
      </dgm:t>
    </dgm:pt>
    <dgm:pt modelId="{33DF9488-5C04-488D-B5DA-50BF7B14F776}">
      <dgm:prSet custT="1"/>
      <dgm:spPr/>
      <dgm:t>
        <a:bodyPr/>
        <a:lstStyle/>
        <a:p>
          <a:r>
            <a:rPr lang="en-US" sz="1800"/>
            <a:t>Plant by late September, overwinter to next spring</a:t>
          </a:r>
        </a:p>
      </dgm:t>
    </dgm:pt>
    <dgm:pt modelId="{8193D1E1-55BF-4A54-A7A9-8C0DC609189D}" type="parTrans" cxnId="{3A64AA1D-B596-407C-B680-460AA570A2F3}">
      <dgm:prSet/>
      <dgm:spPr/>
      <dgm:t>
        <a:bodyPr/>
        <a:lstStyle/>
        <a:p>
          <a:endParaRPr lang="en-US"/>
        </a:p>
      </dgm:t>
    </dgm:pt>
    <dgm:pt modelId="{47B8DA2F-966E-47FE-BED9-2B8312A243D7}" type="sibTrans" cxnId="{3A64AA1D-B596-407C-B680-460AA570A2F3}">
      <dgm:prSet/>
      <dgm:spPr/>
      <dgm:t>
        <a:bodyPr/>
        <a:lstStyle/>
        <a:p>
          <a:endParaRPr lang="en-US"/>
        </a:p>
      </dgm:t>
    </dgm:pt>
    <dgm:pt modelId="{4E67E05C-2EE7-45D7-8518-CCC410576240}">
      <dgm:prSet custT="1"/>
      <dgm:spPr/>
      <dgm:t>
        <a:bodyPr/>
        <a:lstStyle/>
        <a:p>
          <a:r>
            <a:rPr lang="en-US" sz="1800"/>
            <a:t>Dry matter yield  1.5-2.5 tons/acre in the spring</a:t>
          </a:r>
        </a:p>
      </dgm:t>
    </dgm:pt>
    <dgm:pt modelId="{C317B39A-7213-47F1-A150-E4944911AA3A}" type="parTrans" cxnId="{6445B79A-8ACE-4DD6-9A3B-D88E7693CE37}">
      <dgm:prSet/>
      <dgm:spPr/>
      <dgm:t>
        <a:bodyPr/>
        <a:lstStyle/>
        <a:p>
          <a:endParaRPr lang="en-US"/>
        </a:p>
      </dgm:t>
    </dgm:pt>
    <dgm:pt modelId="{91BB7ED2-E40C-4E66-95C8-001479021EF1}" type="sibTrans" cxnId="{6445B79A-8ACE-4DD6-9A3B-D88E7693CE37}">
      <dgm:prSet/>
      <dgm:spPr/>
      <dgm:t>
        <a:bodyPr/>
        <a:lstStyle/>
        <a:p>
          <a:endParaRPr lang="en-US"/>
        </a:p>
      </dgm:t>
    </dgm:pt>
    <dgm:pt modelId="{2E872D9E-6B11-472B-8B66-9C0C69167AF4}" type="pres">
      <dgm:prSet presAssocID="{8A881CFA-5905-41E0-8B06-3DB02333D429}" presName="Name0" presStyleCnt="0">
        <dgm:presLayoutVars>
          <dgm:dir/>
          <dgm:animLvl val="lvl"/>
          <dgm:resizeHandles val="exact"/>
        </dgm:presLayoutVars>
      </dgm:prSet>
      <dgm:spPr/>
    </dgm:pt>
    <dgm:pt modelId="{DB438FBE-126B-4C0F-B259-EF7EC75DFC38}" type="pres">
      <dgm:prSet presAssocID="{9F5B8F7D-038F-4D9B-9B48-50C6D583391B}" presName="linNode" presStyleCnt="0"/>
      <dgm:spPr/>
    </dgm:pt>
    <dgm:pt modelId="{C963B5BE-F518-4043-9113-33E9E17D501B}" type="pres">
      <dgm:prSet presAssocID="{9F5B8F7D-038F-4D9B-9B48-50C6D583391B}" presName="parentText" presStyleLbl="alignNode1" presStyleIdx="0" presStyleCnt="3">
        <dgm:presLayoutVars>
          <dgm:chMax val="1"/>
          <dgm:bulletEnabled/>
        </dgm:presLayoutVars>
      </dgm:prSet>
      <dgm:spPr/>
    </dgm:pt>
    <dgm:pt modelId="{023D2417-2964-487C-8896-7A2361E06CA1}" type="pres">
      <dgm:prSet presAssocID="{9F5B8F7D-038F-4D9B-9B48-50C6D583391B}" presName="descendantText" presStyleLbl="alignAccFollowNode1" presStyleIdx="0" presStyleCnt="3">
        <dgm:presLayoutVars>
          <dgm:bulletEnabled/>
        </dgm:presLayoutVars>
      </dgm:prSet>
      <dgm:spPr/>
    </dgm:pt>
    <dgm:pt modelId="{1D73F079-A576-45BA-BBF2-D8A04457C364}" type="pres">
      <dgm:prSet presAssocID="{1FBE3ABE-5871-43FA-BECB-542938C7BA91}" presName="sp" presStyleCnt="0"/>
      <dgm:spPr/>
    </dgm:pt>
    <dgm:pt modelId="{482344C6-6193-4931-84F5-D44976625F28}" type="pres">
      <dgm:prSet presAssocID="{99795D36-5481-48EA-AF54-E0BFE848A8D3}" presName="linNode" presStyleCnt="0"/>
      <dgm:spPr/>
    </dgm:pt>
    <dgm:pt modelId="{BACAF481-2919-4220-BCE4-A5C1936B19B9}" type="pres">
      <dgm:prSet presAssocID="{99795D36-5481-48EA-AF54-E0BFE848A8D3}" presName="parentText" presStyleLbl="alignNode1" presStyleIdx="1" presStyleCnt="3">
        <dgm:presLayoutVars>
          <dgm:chMax val="1"/>
          <dgm:bulletEnabled/>
        </dgm:presLayoutVars>
      </dgm:prSet>
      <dgm:spPr/>
    </dgm:pt>
    <dgm:pt modelId="{2DB2A1F5-399B-404F-9285-64D86D8A6329}" type="pres">
      <dgm:prSet presAssocID="{99795D36-5481-48EA-AF54-E0BFE848A8D3}" presName="descendantText" presStyleLbl="alignAccFollowNode1" presStyleIdx="1" presStyleCnt="3">
        <dgm:presLayoutVars>
          <dgm:bulletEnabled/>
        </dgm:presLayoutVars>
      </dgm:prSet>
      <dgm:spPr/>
    </dgm:pt>
    <dgm:pt modelId="{83CEF08D-15C0-4999-BC51-8D60D00F14E2}" type="pres">
      <dgm:prSet presAssocID="{0FC11051-CB5A-4A29-8C78-80F306759D6C}" presName="sp" presStyleCnt="0"/>
      <dgm:spPr/>
    </dgm:pt>
    <dgm:pt modelId="{91B2CEA0-0049-45FB-849A-EBF9AAAAF1E9}" type="pres">
      <dgm:prSet presAssocID="{1DFB56D9-D1AD-4100-88B2-D497985C8CB1}" presName="linNode" presStyleCnt="0"/>
      <dgm:spPr/>
    </dgm:pt>
    <dgm:pt modelId="{FB51AA97-A40A-404A-A2CE-B8BD7BDD4AB2}" type="pres">
      <dgm:prSet presAssocID="{1DFB56D9-D1AD-4100-88B2-D497985C8CB1}" presName="parentText" presStyleLbl="alignNode1" presStyleIdx="2" presStyleCnt="3">
        <dgm:presLayoutVars>
          <dgm:chMax val="1"/>
          <dgm:bulletEnabled/>
        </dgm:presLayoutVars>
      </dgm:prSet>
      <dgm:spPr/>
    </dgm:pt>
    <dgm:pt modelId="{EA2FE247-C73A-4638-9FA5-DE492D92A59D}" type="pres">
      <dgm:prSet presAssocID="{1DFB56D9-D1AD-4100-88B2-D497985C8CB1}" presName="descendantText" presStyleLbl="alignAccFollowNode1" presStyleIdx="2" presStyleCnt="3">
        <dgm:presLayoutVars>
          <dgm:bulletEnabled/>
        </dgm:presLayoutVars>
      </dgm:prSet>
      <dgm:spPr/>
    </dgm:pt>
  </dgm:ptLst>
  <dgm:cxnLst>
    <dgm:cxn modelId="{F67DD908-280C-41A2-A604-75B2B22738E2}" srcId="{99795D36-5481-48EA-AF54-E0BFE848A8D3}" destId="{52CF6AF2-0E38-4514-BA9B-D3CCD64B3D03}" srcOrd="0" destOrd="0" parTransId="{255E8AD3-8FE0-4259-8E60-35ED91AD06C4}" sibTransId="{1955201F-3409-4463-A40E-35EA7539614B}"/>
    <dgm:cxn modelId="{A1F8170B-C6A2-4E1D-85CE-8666DCFAEEFD}" type="presOf" srcId="{72821958-3F12-4D80-97AC-559A4CD8D915}" destId="{023D2417-2964-487C-8896-7A2361E06CA1}" srcOrd="0" destOrd="0" presId="urn:microsoft.com/office/officeart/2016/7/layout/VerticalSolidActionList"/>
    <dgm:cxn modelId="{51E26B17-8A8D-4BC7-A30A-8ED74220BFD8}" srcId="{52CF6AF2-0E38-4514-BA9B-D3CCD64B3D03}" destId="{81C4FE73-3D2D-4E65-B21A-2BBC0824F08D}" srcOrd="0" destOrd="0" parTransId="{ECC3D988-2DE5-4635-881E-7A4B5D788BD8}" sibTransId="{40520B3F-C4CB-4E69-ADD2-A9FB91B736DF}"/>
    <dgm:cxn modelId="{5707C717-B5AF-40DD-AE08-9263E942B7F6}" type="presOf" srcId="{8A2EC2C8-1E1C-48BA-AF18-F478E29F3BE4}" destId="{EA2FE247-C73A-4638-9FA5-DE492D92A59D}" srcOrd="0" destOrd="0" presId="urn:microsoft.com/office/officeart/2016/7/layout/VerticalSolidActionList"/>
    <dgm:cxn modelId="{3A64AA1D-B596-407C-B680-460AA570A2F3}" srcId="{8A2EC2C8-1E1C-48BA-AF18-F478E29F3BE4}" destId="{33DF9488-5C04-488D-B5DA-50BF7B14F776}" srcOrd="0" destOrd="0" parTransId="{8193D1E1-55BF-4A54-A7A9-8C0DC609189D}" sibTransId="{47B8DA2F-966E-47FE-BED9-2B8312A243D7}"/>
    <dgm:cxn modelId="{7E49C723-1DDE-42A9-BA5E-34F83F0D9712}" srcId="{72821958-3F12-4D80-97AC-559A4CD8D915}" destId="{7E9E7324-3C7C-4DFC-986D-CD864AC11023}" srcOrd="0" destOrd="0" parTransId="{4B3E704E-E470-48FC-B06B-0733B24A6ECC}" sibTransId="{40AA06BF-CDCE-49FB-84D6-F46A47AEBDCC}"/>
    <dgm:cxn modelId="{960E1E2E-263C-4CED-BAB1-A0DEBEFA82C9}" srcId="{1DFB56D9-D1AD-4100-88B2-D497985C8CB1}" destId="{8A2EC2C8-1E1C-48BA-AF18-F478E29F3BE4}" srcOrd="0" destOrd="0" parTransId="{5B0EDE72-5DB7-4E0E-A379-72D505CCEF90}" sibTransId="{C0B9061A-4491-4511-8647-9E15D5490057}"/>
    <dgm:cxn modelId="{6271E337-AF38-4585-86C7-57741C8B09AA}" type="presOf" srcId="{D6EABB09-7F51-4F44-A18D-37EBFA4B4645}" destId="{2DB2A1F5-399B-404F-9285-64D86D8A6329}" srcOrd="0" destOrd="2" presId="urn:microsoft.com/office/officeart/2016/7/layout/VerticalSolidActionList"/>
    <dgm:cxn modelId="{8BEED163-9972-4497-9ED5-A626FE508433}" type="presOf" srcId="{81C4FE73-3D2D-4E65-B21A-2BBC0824F08D}" destId="{2DB2A1F5-399B-404F-9285-64D86D8A6329}" srcOrd="0" destOrd="1" presId="urn:microsoft.com/office/officeart/2016/7/layout/VerticalSolidActionList"/>
    <dgm:cxn modelId="{FDF2D767-D23A-4445-B2F9-80F64084E1A5}" type="presOf" srcId="{33DF9488-5C04-488D-B5DA-50BF7B14F776}" destId="{EA2FE247-C73A-4638-9FA5-DE492D92A59D}" srcOrd="0" destOrd="1" presId="urn:microsoft.com/office/officeart/2016/7/layout/VerticalSolidActionList"/>
    <dgm:cxn modelId="{65AA104B-CB6D-40CB-B12F-AEA83B3E5A8B}" srcId="{72821958-3F12-4D80-97AC-559A4CD8D915}" destId="{CF9968D5-615B-491E-8D8E-658752DBB079}" srcOrd="1" destOrd="0" parTransId="{29F10D4F-277B-487E-92A7-E362AD1B6A50}" sibTransId="{774EC5B2-1395-4EEB-BB73-CD28651EFB53}"/>
    <dgm:cxn modelId="{FD42CC6C-D9BF-4A4C-BFDE-7AF6A8D36EEF}" srcId="{72821958-3F12-4D80-97AC-559A4CD8D915}" destId="{91987D8F-F497-4D90-BAE1-D878CD5B5984}" srcOrd="2" destOrd="0" parTransId="{8330040B-5F1B-4777-91BC-36C2191BF893}" sibTransId="{AD6647EB-3522-4B1C-936D-377E88D62B3B}"/>
    <dgm:cxn modelId="{12F3304E-64E5-4E59-AF90-02C105C577F0}" srcId="{8A881CFA-5905-41E0-8B06-3DB02333D429}" destId="{1DFB56D9-D1AD-4100-88B2-D497985C8CB1}" srcOrd="2" destOrd="0" parTransId="{B5DDFEF7-DEC1-4A13-8D1F-37ED3FF1C235}" sibTransId="{8CEFC761-BFC4-456A-B448-5B8A5EC3BF1F}"/>
    <dgm:cxn modelId="{30F83A81-7F69-4826-947B-EA6206229AEA}" srcId="{9F5B8F7D-038F-4D9B-9B48-50C6D583391B}" destId="{72821958-3F12-4D80-97AC-559A4CD8D915}" srcOrd="0" destOrd="0" parTransId="{4D6CA1F8-9B79-4421-9B0C-BCF9EB2AF177}" sibTransId="{9DAC3E23-15B0-483D-9E36-5E6AC0FE2E9E}"/>
    <dgm:cxn modelId="{8C5C8885-5404-4AC8-A257-7D87439BF48F}" type="presOf" srcId="{8A881CFA-5905-41E0-8B06-3DB02333D429}" destId="{2E872D9E-6B11-472B-8B66-9C0C69167AF4}" srcOrd="0" destOrd="0" presId="urn:microsoft.com/office/officeart/2016/7/layout/VerticalSolidActionList"/>
    <dgm:cxn modelId="{D3F0E989-3155-444D-AAF0-C54825947139}" type="presOf" srcId="{4E67E05C-2EE7-45D7-8518-CCC410576240}" destId="{EA2FE247-C73A-4638-9FA5-DE492D92A59D}" srcOrd="0" destOrd="2" presId="urn:microsoft.com/office/officeart/2016/7/layout/VerticalSolidActionList"/>
    <dgm:cxn modelId="{17EC2B97-927B-4688-85FF-9B39708B312C}" srcId="{8A881CFA-5905-41E0-8B06-3DB02333D429}" destId="{99795D36-5481-48EA-AF54-E0BFE848A8D3}" srcOrd="1" destOrd="0" parTransId="{FEBEF984-79FC-4621-B4AD-8318747DF593}" sibTransId="{0FC11051-CB5A-4A29-8C78-80F306759D6C}"/>
    <dgm:cxn modelId="{6445B79A-8ACE-4DD6-9A3B-D88E7693CE37}" srcId="{8A2EC2C8-1E1C-48BA-AF18-F478E29F3BE4}" destId="{4E67E05C-2EE7-45D7-8518-CCC410576240}" srcOrd="1" destOrd="0" parTransId="{C317B39A-7213-47F1-A150-E4944911AA3A}" sibTransId="{91BB7ED2-E40C-4E66-95C8-001479021EF1}"/>
    <dgm:cxn modelId="{185DC69C-924A-4890-8ED1-51ADCBBFC1DC}" type="presOf" srcId="{1DFB56D9-D1AD-4100-88B2-D497985C8CB1}" destId="{FB51AA97-A40A-404A-A2CE-B8BD7BDD4AB2}" srcOrd="0" destOrd="0" presId="urn:microsoft.com/office/officeart/2016/7/layout/VerticalSolidActionList"/>
    <dgm:cxn modelId="{BE7080B1-6091-4136-A61F-DA865C50F1C4}" type="presOf" srcId="{CF9968D5-615B-491E-8D8E-658752DBB079}" destId="{023D2417-2964-487C-8896-7A2361E06CA1}" srcOrd="0" destOrd="2" presId="urn:microsoft.com/office/officeart/2016/7/layout/VerticalSolidActionList"/>
    <dgm:cxn modelId="{EFA84FC0-812B-4672-888E-4FD8DB8B7300}" type="presOf" srcId="{52CF6AF2-0E38-4514-BA9B-D3CCD64B3D03}" destId="{2DB2A1F5-399B-404F-9285-64D86D8A6329}" srcOrd="0" destOrd="0" presId="urn:microsoft.com/office/officeart/2016/7/layout/VerticalSolidActionList"/>
    <dgm:cxn modelId="{DD4BD7C8-857B-4932-8332-4217E2503851}" srcId="{8A881CFA-5905-41E0-8B06-3DB02333D429}" destId="{9F5B8F7D-038F-4D9B-9B48-50C6D583391B}" srcOrd="0" destOrd="0" parTransId="{9E766732-879D-40DC-9626-49926F485206}" sibTransId="{1FBE3ABE-5871-43FA-BECB-542938C7BA91}"/>
    <dgm:cxn modelId="{9CD4DBCD-C393-4BCF-BDA6-1D3FB41E23CC}" type="presOf" srcId="{91987D8F-F497-4D90-BAE1-D878CD5B5984}" destId="{023D2417-2964-487C-8896-7A2361E06CA1}" srcOrd="0" destOrd="3" presId="urn:microsoft.com/office/officeart/2016/7/layout/VerticalSolidActionList"/>
    <dgm:cxn modelId="{501FBDDC-B690-42A0-8348-97B2B3A9934A}" type="presOf" srcId="{99795D36-5481-48EA-AF54-E0BFE848A8D3}" destId="{BACAF481-2919-4220-BCE4-A5C1936B19B9}" srcOrd="0" destOrd="0" presId="urn:microsoft.com/office/officeart/2016/7/layout/VerticalSolidActionList"/>
    <dgm:cxn modelId="{45895CDE-E355-4082-989F-FFE494E6E31E}" type="presOf" srcId="{9F5B8F7D-038F-4D9B-9B48-50C6D583391B}" destId="{C963B5BE-F518-4043-9113-33E9E17D501B}" srcOrd="0" destOrd="0" presId="urn:microsoft.com/office/officeart/2016/7/layout/VerticalSolidActionList"/>
    <dgm:cxn modelId="{251155E6-AE16-4618-BF7C-07358358A13F}" type="presOf" srcId="{7E9E7324-3C7C-4DFC-986D-CD864AC11023}" destId="{023D2417-2964-487C-8896-7A2361E06CA1}" srcOrd="0" destOrd="1" presId="urn:microsoft.com/office/officeart/2016/7/layout/VerticalSolidActionList"/>
    <dgm:cxn modelId="{008479FA-5C0B-48A2-A0F8-65D4718D8D22}" srcId="{52CF6AF2-0E38-4514-BA9B-D3CCD64B3D03}" destId="{D6EABB09-7F51-4F44-A18D-37EBFA4B4645}" srcOrd="1" destOrd="0" parTransId="{F0374B0B-CDD1-457A-A447-17F65D4907D0}" sibTransId="{265021E3-8CBB-4C84-B0C8-8D9F6A2E8B40}"/>
    <dgm:cxn modelId="{EFBC0DAE-ADC9-46F5-823B-9FC85FEB1930}" type="presParOf" srcId="{2E872D9E-6B11-472B-8B66-9C0C69167AF4}" destId="{DB438FBE-126B-4C0F-B259-EF7EC75DFC38}" srcOrd="0" destOrd="0" presId="urn:microsoft.com/office/officeart/2016/7/layout/VerticalSolidActionList"/>
    <dgm:cxn modelId="{C00F85B6-9979-44CD-B2E7-9521CCD8D660}" type="presParOf" srcId="{DB438FBE-126B-4C0F-B259-EF7EC75DFC38}" destId="{C963B5BE-F518-4043-9113-33E9E17D501B}" srcOrd="0" destOrd="0" presId="urn:microsoft.com/office/officeart/2016/7/layout/VerticalSolidActionList"/>
    <dgm:cxn modelId="{59D25964-30B7-4A9E-8464-73949BEF42C3}" type="presParOf" srcId="{DB438FBE-126B-4C0F-B259-EF7EC75DFC38}" destId="{023D2417-2964-487C-8896-7A2361E06CA1}" srcOrd="1" destOrd="0" presId="urn:microsoft.com/office/officeart/2016/7/layout/VerticalSolidActionList"/>
    <dgm:cxn modelId="{DEB1C916-42BB-443E-856D-BAF95A65BE11}" type="presParOf" srcId="{2E872D9E-6B11-472B-8B66-9C0C69167AF4}" destId="{1D73F079-A576-45BA-BBF2-D8A04457C364}" srcOrd="1" destOrd="0" presId="urn:microsoft.com/office/officeart/2016/7/layout/VerticalSolidActionList"/>
    <dgm:cxn modelId="{E3291561-8557-4376-8C9A-7753547B52A4}" type="presParOf" srcId="{2E872D9E-6B11-472B-8B66-9C0C69167AF4}" destId="{482344C6-6193-4931-84F5-D44976625F28}" srcOrd="2" destOrd="0" presId="urn:microsoft.com/office/officeart/2016/7/layout/VerticalSolidActionList"/>
    <dgm:cxn modelId="{ADF48811-8809-45E6-AC17-F807972729CE}" type="presParOf" srcId="{482344C6-6193-4931-84F5-D44976625F28}" destId="{BACAF481-2919-4220-BCE4-A5C1936B19B9}" srcOrd="0" destOrd="0" presId="urn:microsoft.com/office/officeart/2016/7/layout/VerticalSolidActionList"/>
    <dgm:cxn modelId="{7B900FCB-E860-4BA5-AD8F-8731BCF7FD30}" type="presParOf" srcId="{482344C6-6193-4931-84F5-D44976625F28}" destId="{2DB2A1F5-399B-404F-9285-64D86D8A6329}" srcOrd="1" destOrd="0" presId="urn:microsoft.com/office/officeart/2016/7/layout/VerticalSolidActionList"/>
    <dgm:cxn modelId="{5E59C14A-21E6-49D3-BFA1-B27D637A06F7}" type="presParOf" srcId="{2E872D9E-6B11-472B-8B66-9C0C69167AF4}" destId="{83CEF08D-15C0-4999-BC51-8D60D00F14E2}" srcOrd="3" destOrd="0" presId="urn:microsoft.com/office/officeart/2016/7/layout/VerticalSolidActionList"/>
    <dgm:cxn modelId="{1F0EEF0F-7A74-4818-B37B-9069D7639519}" type="presParOf" srcId="{2E872D9E-6B11-472B-8B66-9C0C69167AF4}" destId="{91B2CEA0-0049-45FB-849A-EBF9AAAAF1E9}" srcOrd="4" destOrd="0" presId="urn:microsoft.com/office/officeart/2016/7/layout/VerticalSolidActionList"/>
    <dgm:cxn modelId="{7DCBBE7D-ED70-444C-B652-E61836C0FAB6}" type="presParOf" srcId="{91B2CEA0-0049-45FB-849A-EBF9AAAAF1E9}" destId="{FB51AA97-A40A-404A-A2CE-B8BD7BDD4AB2}" srcOrd="0" destOrd="0" presId="urn:microsoft.com/office/officeart/2016/7/layout/VerticalSolidActionList"/>
    <dgm:cxn modelId="{9761B3BB-655B-42C1-8039-CBDA4824E4F7}" type="presParOf" srcId="{91B2CEA0-0049-45FB-849A-EBF9AAAAF1E9}" destId="{EA2FE247-C73A-4638-9FA5-DE492D92A59D}" srcOrd="1" destOrd="0" presId="urn:microsoft.com/office/officeart/2016/7/layout/VerticalSolid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3D2417-2964-487C-8896-7A2361E06CA1}">
      <dsp:nvSpPr>
        <dsp:cNvPr id="0" name=""/>
        <dsp:cNvSpPr/>
      </dsp:nvSpPr>
      <dsp:spPr>
        <a:xfrm>
          <a:off x="1278765" y="1685"/>
          <a:ext cx="5115062" cy="172724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246" tIns="438720" rIns="99246" bIns="438720" numCol="1" spcCol="1270" anchor="t" anchorCtr="0">
          <a:noAutofit/>
        </a:bodyPr>
        <a:lstStyle/>
        <a:p>
          <a:pPr marL="0" lvl="0" indent="0" algn="l" defTabSz="800100">
            <a:lnSpc>
              <a:spcPct val="90000"/>
            </a:lnSpc>
            <a:spcBef>
              <a:spcPct val="0"/>
            </a:spcBef>
            <a:spcAft>
              <a:spcPct val="35000"/>
            </a:spcAft>
            <a:buNone/>
          </a:pPr>
          <a:r>
            <a:rPr lang="en-US" sz="1800" kern="1200"/>
            <a:t>Summer annuals- Sudangrass, pearl millet, sorghum</a:t>
          </a:r>
        </a:p>
        <a:p>
          <a:pPr marL="171450" lvl="1" indent="-171450" algn="l" defTabSz="800100">
            <a:lnSpc>
              <a:spcPct val="90000"/>
            </a:lnSpc>
            <a:spcBef>
              <a:spcPct val="0"/>
            </a:spcBef>
            <a:spcAft>
              <a:spcPct val="15000"/>
            </a:spcAft>
            <a:buChar char="•"/>
          </a:pPr>
          <a:r>
            <a:rPr lang="en-US" sz="1800" kern="1200"/>
            <a:t>Plant in early-mid June</a:t>
          </a:r>
        </a:p>
        <a:p>
          <a:pPr marL="171450" lvl="1" indent="-171450" algn="l" defTabSz="800100">
            <a:lnSpc>
              <a:spcPct val="90000"/>
            </a:lnSpc>
            <a:spcBef>
              <a:spcPct val="0"/>
            </a:spcBef>
            <a:spcAft>
              <a:spcPct val="15000"/>
            </a:spcAft>
            <a:buChar char="•"/>
          </a:pPr>
          <a:r>
            <a:rPr lang="en-US" sz="1800" kern="1200"/>
            <a:t>Dry matter yield 2 - 5 tons/ DM acre</a:t>
          </a:r>
        </a:p>
        <a:p>
          <a:pPr marL="171450" lvl="1" indent="-171450" algn="l" defTabSz="800100">
            <a:lnSpc>
              <a:spcPct val="90000"/>
            </a:lnSpc>
            <a:spcBef>
              <a:spcPct val="0"/>
            </a:spcBef>
            <a:spcAft>
              <a:spcPct val="15000"/>
            </a:spcAft>
            <a:buChar char="•"/>
          </a:pPr>
          <a:r>
            <a:rPr lang="en-US" sz="1800" kern="1200"/>
            <a:t>Very drought tolerant</a:t>
          </a:r>
        </a:p>
      </dsp:txBody>
      <dsp:txXfrm>
        <a:off x="1278765" y="1685"/>
        <a:ext cx="5115062" cy="1727245"/>
      </dsp:txXfrm>
    </dsp:sp>
    <dsp:sp modelId="{C963B5BE-F518-4043-9113-33E9E17D501B}">
      <dsp:nvSpPr>
        <dsp:cNvPr id="0" name=""/>
        <dsp:cNvSpPr/>
      </dsp:nvSpPr>
      <dsp:spPr>
        <a:xfrm>
          <a:off x="0" y="1685"/>
          <a:ext cx="1278765" cy="172724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7668" tIns="170613" rIns="67668" bIns="170613" numCol="1" spcCol="1270" anchor="ctr" anchorCtr="0">
          <a:noAutofit/>
        </a:bodyPr>
        <a:lstStyle/>
        <a:p>
          <a:pPr marL="0" lvl="0" indent="0" algn="ctr" defTabSz="1155700">
            <a:lnSpc>
              <a:spcPct val="90000"/>
            </a:lnSpc>
            <a:spcBef>
              <a:spcPct val="0"/>
            </a:spcBef>
            <a:spcAft>
              <a:spcPct val="35000"/>
            </a:spcAft>
            <a:buNone/>
          </a:pPr>
          <a:r>
            <a:rPr lang="en-US" sz="2600" kern="1200"/>
            <a:t>Summer</a:t>
          </a:r>
        </a:p>
      </dsp:txBody>
      <dsp:txXfrm>
        <a:off x="0" y="1685"/>
        <a:ext cx="1278765" cy="1727245"/>
      </dsp:txXfrm>
    </dsp:sp>
    <dsp:sp modelId="{2DB2A1F5-399B-404F-9285-64D86D8A6329}">
      <dsp:nvSpPr>
        <dsp:cNvPr id="0" name=""/>
        <dsp:cNvSpPr/>
      </dsp:nvSpPr>
      <dsp:spPr>
        <a:xfrm>
          <a:off x="1278765" y="1832565"/>
          <a:ext cx="5115062" cy="172724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246" tIns="438720" rIns="99246" bIns="438720" numCol="1" spcCol="1270" anchor="t" anchorCtr="0">
          <a:noAutofit/>
        </a:bodyPr>
        <a:lstStyle/>
        <a:p>
          <a:pPr marL="0" lvl="0" indent="0" algn="l" defTabSz="800100">
            <a:lnSpc>
              <a:spcPct val="90000"/>
            </a:lnSpc>
            <a:spcBef>
              <a:spcPct val="0"/>
            </a:spcBef>
            <a:spcAft>
              <a:spcPct val="35000"/>
            </a:spcAft>
            <a:buNone/>
          </a:pPr>
          <a:r>
            <a:rPr lang="en-US" sz="1800" kern="1200"/>
            <a:t>Cool season annuals- oats, triticale, </a:t>
          </a:r>
          <a:r>
            <a:rPr lang="en-US" sz="1800" kern="1200" err="1"/>
            <a:t>etc</a:t>
          </a:r>
          <a:endParaRPr lang="en-US" sz="1800" kern="1200"/>
        </a:p>
        <a:p>
          <a:pPr marL="171450" lvl="1" indent="-171450" algn="l" defTabSz="800100">
            <a:lnSpc>
              <a:spcPct val="90000"/>
            </a:lnSpc>
            <a:spcBef>
              <a:spcPct val="0"/>
            </a:spcBef>
            <a:spcAft>
              <a:spcPct val="15000"/>
            </a:spcAft>
            <a:buChar char="•"/>
          </a:pPr>
          <a:r>
            <a:rPr lang="en-US" sz="1800" kern="1200"/>
            <a:t>Plant mid-August</a:t>
          </a:r>
        </a:p>
        <a:p>
          <a:pPr marL="171450" lvl="1" indent="-171450" algn="l" defTabSz="800100">
            <a:lnSpc>
              <a:spcPct val="90000"/>
            </a:lnSpc>
            <a:spcBef>
              <a:spcPct val="0"/>
            </a:spcBef>
            <a:spcAft>
              <a:spcPct val="15000"/>
            </a:spcAft>
            <a:buChar char="•"/>
          </a:pPr>
          <a:r>
            <a:rPr lang="en-US" sz="1800" kern="1200"/>
            <a:t>Dry matter yield 1 – 2 tons/ DM acre</a:t>
          </a:r>
        </a:p>
      </dsp:txBody>
      <dsp:txXfrm>
        <a:off x="1278765" y="1832565"/>
        <a:ext cx="5115062" cy="1727245"/>
      </dsp:txXfrm>
    </dsp:sp>
    <dsp:sp modelId="{BACAF481-2919-4220-BCE4-A5C1936B19B9}">
      <dsp:nvSpPr>
        <dsp:cNvPr id="0" name=""/>
        <dsp:cNvSpPr/>
      </dsp:nvSpPr>
      <dsp:spPr>
        <a:xfrm>
          <a:off x="0" y="1832565"/>
          <a:ext cx="1278765" cy="172724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7668" tIns="170613" rIns="67668" bIns="170613" numCol="1" spcCol="1270" anchor="ctr" anchorCtr="0">
          <a:noAutofit/>
        </a:bodyPr>
        <a:lstStyle/>
        <a:p>
          <a:pPr marL="0" lvl="0" indent="0" algn="ctr" defTabSz="1155700">
            <a:lnSpc>
              <a:spcPct val="90000"/>
            </a:lnSpc>
            <a:spcBef>
              <a:spcPct val="0"/>
            </a:spcBef>
            <a:spcAft>
              <a:spcPct val="35000"/>
            </a:spcAft>
            <a:buNone/>
          </a:pPr>
          <a:r>
            <a:rPr lang="en-US" sz="2600" kern="1200"/>
            <a:t>Cool</a:t>
          </a:r>
        </a:p>
      </dsp:txBody>
      <dsp:txXfrm>
        <a:off x="0" y="1832565"/>
        <a:ext cx="1278765" cy="1727245"/>
      </dsp:txXfrm>
    </dsp:sp>
    <dsp:sp modelId="{EA2FE247-C73A-4638-9FA5-DE492D92A59D}">
      <dsp:nvSpPr>
        <dsp:cNvPr id="0" name=""/>
        <dsp:cNvSpPr/>
      </dsp:nvSpPr>
      <dsp:spPr>
        <a:xfrm>
          <a:off x="1278765" y="3663445"/>
          <a:ext cx="5115062" cy="172724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246" tIns="438720" rIns="99246" bIns="438720" numCol="1" spcCol="1270" anchor="t" anchorCtr="0">
          <a:noAutofit/>
        </a:bodyPr>
        <a:lstStyle/>
        <a:p>
          <a:pPr marL="0" lvl="0" indent="0" algn="l" defTabSz="800100">
            <a:lnSpc>
              <a:spcPct val="90000"/>
            </a:lnSpc>
            <a:spcBef>
              <a:spcPct val="0"/>
            </a:spcBef>
            <a:spcAft>
              <a:spcPct val="35000"/>
            </a:spcAft>
            <a:buNone/>
          </a:pPr>
          <a:r>
            <a:rPr lang="en-US" sz="1800" kern="1200"/>
            <a:t>Winter grains- Winter rye, triticale, winter wheat</a:t>
          </a:r>
        </a:p>
        <a:p>
          <a:pPr marL="171450" lvl="1" indent="-171450" algn="l" defTabSz="800100">
            <a:lnSpc>
              <a:spcPct val="90000"/>
            </a:lnSpc>
            <a:spcBef>
              <a:spcPct val="0"/>
            </a:spcBef>
            <a:spcAft>
              <a:spcPct val="15000"/>
            </a:spcAft>
            <a:buChar char="•"/>
          </a:pPr>
          <a:r>
            <a:rPr lang="en-US" sz="1800" kern="1200"/>
            <a:t>Plant by late September, overwinter to next spring</a:t>
          </a:r>
        </a:p>
        <a:p>
          <a:pPr marL="171450" lvl="1" indent="-171450" algn="l" defTabSz="800100">
            <a:lnSpc>
              <a:spcPct val="90000"/>
            </a:lnSpc>
            <a:spcBef>
              <a:spcPct val="0"/>
            </a:spcBef>
            <a:spcAft>
              <a:spcPct val="15000"/>
            </a:spcAft>
            <a:buChar char="•"/>
          </a:pPr>
          <a:r>
            <a:rPr lang="en-US" sz="1800" kern="1200"/>
            <a:t>Dry matter yield  1.5-2.5 tons/acre in the spring</a:t>
          </a:r>
        </a:p>
      </dsp:txBody>
      <dsp:txXfrm>
        <a:off x="1278765" y="3663445"/>
        <a:ext cx="5115062" cy="1727245"/>
      </dsp:txXfrm>
    </dsp:sp>
    <dsp:sp modelId="{FB51AA97-A40A-404A-A2CE-B8BD7BDD4AB2}">
      <dsp:nvSpPr>
        <dsp:cNvPr id="0" name=""/>
        <dsp:cNvSpPr/>
      </dsp:nvSpPr>
      <dsp:spPr>
        <a:xfrm>
          <a:off x="0" y="3663445"/>
          <a:ext cx="1278765" cy="172724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7668" tIns="170613" rIns="67668" bIns="170613" numCol="1" spcCol="1270" anchor="ctr" anchorCtr="0">
          <a:noAutofit/>
        </a:bodyPr>
        <a:lstStyle/>
        <a:p>
          <a:pPr marL="0" lvl="0" indent="0" algn="ctr" defTabSz="1155700">
            <a:lnSpc>
              <a:spcPct val="90000"/>
            </a:lnSpc>
            <a:spcBef>
              <a:spcPct val="0"/>
            </a:spcBef>
            <a:spcAft>
              <a:spcPct val="35000"/>
            </a:spcAft>
            <a:buNone/>
          </a:pPr>
          <a:r>
            <a:rPr lang="en-US" sz="2600" kern="1200"/>
            <a:t>Winter</a:t>
          </a:r>
        </a:p>
      </dsp:txBody>
      <dsp:txXfrm>
        <a:off x="0" y="3663445"/>
        <a:ext cx="1278765" cy="1727245"/>
      </dsp:txXfrm>
    </dsp:sp>
  </dsp:spTree>
</dsp:drawing>
</file>

<file path=ppt/diagrams/layout1.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0.93207</cdr:x>
      <cdr:y>0.0264</cdr:y>
    </cdr:from>
    <cdr:to>
      <cdr:x>0.9718</cdr:x>
      <cdr:y>0.06863</cdr:y>
    </cdr:to>
    <cdr:sp macro="" textlink="">
      <cdr:nvSpPr>
        <cdr:cNvPr id="2" name="TextBox 1">
          <a:extLst xmlns:a="http://schemas.openxmlformats.org/drawingml/2006/main">
            <a:ext uri="{FF2B5EF4-FFF2-40B4-BE49-F238E27FC236}">
              <a16:creationId xmlns:a16="http://schemas.microsoft.com/office/drawing/2014/main" id="{48B88ED7-084E-E100-7C6B-5A4FDD5C9728}"/>
            </a:ext>
          </a:extLst>
        </cdr:cNvPr>
        <cdr:cNvSpPr txBox="1"/>
      </cdr:nvSpPr>
      <cdr:spPr>
        <a:xfrm xmlns:a="http://schemas.openxmlformats.org/drawingml/2006/main">
          <a:off x="23811722" y="373225"/>
          <a:ext cx="1015171" cy="59715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6000" kern="1200" dirty="0"/>
            <a:t>*</a:t>
          </a:r>
        </a:p>
      </cdr:txBody>
    </cdr:sp>
  </cdr:relSizeAnchor>
  <cdr:relSizeAnchor xmlns:cdr="http://schemas.openxmlformats.org/drawingml/2006/chartDrawing">
    <cdr:from>
      <cdr:x>0.85297</cdr:x>
      <cdr:y>0.05526</cdr:y>
    </cdr:from>
    <cdr:to>
      <cdr:x>0.89271</cdr:x>
      <cdr:y>0.09749</cdr:y>
    </cdr:to>
    <cdr:sp macro="" textlink="">
      <cdr:nvSpPr>
        <cdr:cNvPr id="3" name="TextBox 1">
          <a:extLst xmlns:a="http://schemas.openxmlformats.org/drawingml/2006/main">
            <a:ext uri="{FF2B5EF4-FFF2-40B4-BE49-F238E27FC236}">
              <a16:creationId xmlns:a16="http://schemas.microsoft.com/office/drawing/2014/main" id="{713B6691-F282-ED02-8F2C-7F9C5C367DC1}"/>
            </a:ext>
          </a:extLst>
        </cdr:cNvPr>
        <cdr:cNvSpPr txBox="1"/>
      </cdr:nvSpPr>
      <cdr:spPr>
        <a:xfrm xmlns:a="http://schemas.openxmlformats.org/drawingml/2006/main">
          <a:off x="21791126" y="781246"/>
          <a:ext cx="1015171" cy="59715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kern="1200" dirty="0"/>
            <a:t>*</a:t>
          </a:r>
        </a:p>
      </cdr:txBody>
    </cdr:sp>
  </cdr:relSizeAnchor>
  <cdr:relSizeAnchor xmlns:cdr="http://schemas.openxmlformats.org/drawingml/2006/chartDrawing">
    <cdr:from>
      <cdr:x>0.76094</cdr:x>
      <cdr:y>0.06555</cdr:y>
    </cdr:from>
    <cdr:to>
      <cdr:x>0.80067</cdr:x>
      <cdr:y>0.10778</cdr:y>
    </cdr:to>
    <cdr:sp macro="" textlink="">
      <cdr:nvSpPr>
        <cdr:cNvPr id="4" name="TextBox 1">
          <a:extLst xmlns:a="http://schemas.openxmlformats.org/drawingml/2006/main">
            <a:ext uri="{FF2B5EF4-FFF2-40B4-BE49-F238E27FC236}">
              <a16:creationId xmlns:a16="http://schemas.microsoft.com/office/drawing/2014/main" id="{713B6691-F282-ED02-8F2C-7F9C5C367DC1}"/>
            </a:ext>
          </a:extLst>
        </cdr:cNvPr>
        <cdr:cNvSpPr txBox="1"/>
      </cdr:nvSpPr>
      <cdr:spPr>
        <a:xfrm xmlns:a="http://schemas.openxmlformats.org/drawingml/2006/main">
          <a:off x="19439812" y="926739"/>
          <a:ext cx="1015171" cy="59715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kern="1200" dirty="0"/>
            <a:t>*</a:t>
          </a:r>
        </a:p>
      </cdr:txBody>
    </cdr:sp>
  </cdr:relSizeAnchor>
  <cdr:relSizeAnchor xmlns:cdr="http://schemas.openxmlformats.org/drawingml/2006/chartDrawing">
    <cdr:from>
      <cdr:x>0.67839</cdr:x>
      <cdr:y>0.07637</cdr:y>
    </cdr:from>
    <cdr:to>
      <cdr:x>0.71813</cdr:x>
      <cdr:y>0.11861</cdr:y>
    </cdr:to>
    <cdr:sp macro="" textlink="">
      <cdr:nvSpPr>
        <cdr:cNvPr id="5" name="TextBox 1">
          <a:extLst xmlns:a="http://schemas.openxmlformats.org/drawingml/2006/main">
            <a:ext uri="{FF2B5EF4-FFF2-40B4-BE49-F238E27FC236}">
              <a16:creationId xmlns:a16="http://schemas.microsoft.com/office/drawing/2014/main" id="{713B6691-F282-ED02-8F2C-7F9C5C367DC1}"/>
            </a:ext>
          </a:extLst>
        </cdr:cNvPr>
        <cdr:cNvSpPr txBox="1"/>
      </cdr:nvSpPr>
      <cdr:spPr>
        <a:xfrm xmlns:a="http://schemas.openxmlformats.org/drawingml/2006/main">
          <a:off x="17331093" y="1079825"/>
          <a:ext cx="1015171" cy="59715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kern="1200" dirty="0"/>
            <a:t>*</a:t>
          </a:r>
        </a:p>
      </cdr:txBody>
    </cdr:sp>
  </cdr:relSizeAnchor>
  <cdr:relSizeAnchor xmlns:cdr="http://schemas.openxmlformats.org/drawingml/2006/chartDrawing">
    <cdr:from>
      <cdr:x>0.59293</cdr:x>
      <cdr:y>0.07198</cdr:y>
    </cdr:from>
    <cdr:to>
      <cdr:x>0.67124</cdr:x>
      <cdr:y>0.21261</cdr:y>
    </cdr:to>
    <cdr:sp macro="" textlink="">
      <cdr:nvSpPr>
        <cdr:cNvPr id="6" name="TextBox 1">
          <a:extLst xmlns:a="http://schemas.openxmlformats.org/drawingml/2006/main">
            <a:ext uri="{FF2B5EF4-FFF2-40B4-BE49-F238E27FC236}">
              <a16:creationId xmlns:a16="http://schemas.microsoft.com/office/drawing/2014/main" id="{713B6691-F282-ED02-8F2C-7F9C5C367DC1}"/>
            </a:ext>
          </a:extLst>
        </cdr:cNvPr>
        <cdr:cNvSpPr txBox="1"/>
      </cdr:nvSpPr>
      <cdr:spPr>
        <a:xfrm xmlns:a="http://schemas.openxmlformats.org/drawingml/2006/main">
          <a:off x="4733660" y="318050"/>
          <a:ext cx="625162" cy="62132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kern="1200" dirty="0"/>
            <a:t>*</a:t>
          </a:r>
        </a:p>
      </cdr:txBody>
    </cdr:sp>
  </cdr:relSizeAnchor>
  <cdr:relSizeAnchor xmlns:cdr="http://schemas.openxmlformats.org/drawingml/2006/chartDrawing">
    <cdr:from>
      <cdr:x>0</cdr:x>
      <cdr:y>0.95776</cdr:y>
    </cdr:from>
    <cdr:to>
      <cdr:x>0.55661</cdr:x>
      <cdr:y>1</cdr:y>
    </cdr:to>
    <cdr:sp macro="" textlink="">
      <cdr:nvSpPr>
        <cdr:cNvPr id="7" name="TextBox 1">
          <a:extLst xmlns:a="http://schemas.openxmlformats.org/drawingml/2006/main">
            <a:ext uri="{FF2B5EF4-FFF2-40B4-BE49-F238E27FC236}">
              <a16:creationId xmlns:a16="http://schemas.microsoft.com/office/drawing/2014/main" id="{713B6691-F282-ED02-8F2C-7F9C5C367DC1}"/>
            </a:ext>
          </a:extLst>
        </cdr:cNvPr>
        <cdr:cNvSpPr txBox="1"/>
      </cdr:nvSpPr>
      <cdr:spPr>
        <a:xfrm xmlns:a="http://schemas.openxmlformats.org/drawingml/2006/main">
          <a:off x="0" y="13541600"/>
          <a:ext cx="14219852" cy="59715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3600" kern="1200" dirty="0"/>
            <a:t>* Indicates varieties that performed statistically similar. </a:t>
          </a:r>
        </a:p>
      </cdr:txBody>
    </cdr:sp>
  </cdr:relSizeAnchor>
</c:userShapes>
</file>

<file path=ppt/drawings/drawing2.xml><?xml version="1.0" encoding="utf-8"?>
<c:userShapes xmlns:c="http://schemas.openxmlformats.org/drawingml/2006/chart">
  <cdr:relSizeAnchor xmlns:cdr="http://schemas.openxmlformats.org/drawingml/2006/chartDrawing">
    <cdr:from>
      <cdr:x>0.60089</cdr:x>
      <cdr:y>0.27503</cdr:y>
    </cdr:from>
    <cdr:to>
      <cdr:x>0.68838</cdr:x>
      <cdr:y>0.41416</cdr:y>
    </cdr:to>
    <cdr:grpSp>
      <cdr:nvGrpSpPr>
        <cdr:cNvPr id="5" name="Group 4">
          <a:extLst xmlns:a="http://schemas.openxmlformats.org/drawingml/2006/main">
            <a:ext uri="{FF2B5EF4-FFF2-40B4-BE49-F238E27FC236}">
              <a16:creationId xmlns:a16="http://schemas.microsoft.com/office/drawing/2014/main" id="{4FB5CDF0-3D81-E3ED-CEE2-FEB3A8DB6267}"/>
            </a:ext>
          </a:extLst>
        </cdr:cNvPr>
        <cdr:cNvGrpSpPr/>
      </cdr:nvGrpSpPr>
      <cdr:grpSpPr>
        <a:xfrm xmlns:a="http://schemas.openxmlformats.org/drawingml/2006/main">
          <a:off x="5448750" y="1404138"/>
          <a:ext cx="793342" cy="710314"/>
          <a:chOff x="6826369" y="1735911"/>
          <a:chExt cx="757255" cy="872913"/>
        </a:xfrm>
      </cdr:grpSpPr>
      <cdr:sp macro="" textlink="">
        <cdr:nvSpPr>
          <cdr:cNvPr id="3" name="Down Arrow 2"/>
          <cdr:cNvSpPr/>
        </cdr:nvSpPr>
        <cdr:spPr>
          <a:xfrm xmlns:a="http://schemas.openxmlformats.org/drawingml/2006/main">
            <a:off x="7075729" y="2261616"/>
            <a:ext cx="256284" cy="347208"/>
          </a:xfrm>
          <a:prstGeom xmlns:a="http://schemas.openxmlformats.org/drawingml/2006/main" prst="downArrow">
            <a:avLst/>
          </a:prstGeom>
          <a:solidFill xmlns:a="http://schemas.openxmlformats.org/drawingml/2006/main">
            <a:srgbClr val="000000"/>
          </a:solidFill>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sp macro="" textlink="">
        <cdr:nvSpPr>
          <cdr:cNvPr id="7" name="Alternate Process 6"/>
          <cdr:cNvSpPr/>
        </cdr:nvSpPr>
        <cdr:spPr>
          <a:xfrm xmlns:a="http://schemas.openxmlformats.org/drawingml/2006/main">
            <a:off x="6826369" y="1735911"/>
            <a:ext cx="757255" cy="545594"/>
          </a:xfrm>
          <a:prstGeom xmlns:a="http://schemas.openxmlformats.org/drawingml/2006/main" prst="flowChartAlternateProcess">
            <a:avLst/>
          </a:prstGeom>
          <a:solidFill xmlns:a="http://schemas.openxmlformats.org/drawingml/2006/main">
            <a:schemeClr val="tx1"/>
          </a:solidFill>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a:t>planted 23-Aug</a:t>
            </a:r>
          </a:p>
        </cdr:txBody>
      </cdr:sp>
    </cdr:grpSp>
  </cdr:relSizeAnchor>
  <cdr:relSizeAnchor xmlns:cdr="http://schemas.openxmlformats.org/drawingml/2006/chartDrawing">
    <cdr:from>
      <cdr:x>0.38339</cdr:x>
      <cdr:y>0.49089</cdr:y>
    </cdr:from>
    <cdr:to>
      <cdr:x>0.47087</cdr:x>
      <cdr:y>0.63002</cdr:y>
    </cdr:to>
    <cdr:grpSp>
      <cdr:nvGrpSpPr>
        <cdr:cNvPr id="4" name="Group 3">
          <a:extLst xmlns:a="http://schemas.openxmlformats.org/drawingml/2006/main">
            <a:ext uri="{FF2B5EF4-FFF2-40B4-BE49-F238E27FC236}">
              <a16:creationId xmlns:a16="http://schemas.microsoft.com/office/drawing/2014/main" id="{611F2F8F-C4D1-4210-58E6-3A5D32388074}"/>
            </a:ext>
          </a:extLst>
        </cdr:cNvPr>
        <cdr:cNvGrpSpPr/>
      </cdr:nvGrpSpPr>
      <cdr:grpSpPr>
        <a:xfrm xmlns:a="http://schemas.openxmlformats.org/drawingml/2006/main">
          <a:off x="3476504" y="2506190"/>
          <a:ext cx="793251" cy="710314"/>
          <a:chOff x="4198352" y="3141995"/>
          <a:chExt cx="757168" cy="872912"/>
        </a:xfrm>
      </cdr:grpSpPr>
      <cdr:sp macro="" textlink="">
        <cdr:nvSpPr>
          <cdr:cNvPr id="10" name="Down Arrow 9"/>
          <cdr:cNvSpPr/>
        </cdr:nvSpPr>
        <cdr:spPr>
          <a:xfrm xmlns:a="http://schemas.openxmlformats.org/drawingml/2006/main">
            <a:off x="4447626" y="3667699"/>
            <a:ext cx="256284" cy="347208"/>
          </a:xfrm>
          <a:prstGeom xmlns:a="http://schemas.openxmlformats.org/drawingml/2006/main" prst="downArrow">
            <a:avLst/>
          </a:prstGeom>
          <a:solidFill xmlns:a="http://schemas.openxmlformats.org/drawingml/2006/main">
            <a:srgbClr val="000000"/>
          </a:solidFill>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sp macro="" textlink="">
        <cdr:nvSpPr>
          <cdr:cNvPr id="11" name="Alternate Process 10"/>
          <cdr:cNvSpPr/>
        </cdr:nvSpPr>
        <cdr:spPr>
          <a:xfrm xmlns:a="http://schemas.openxmlformats.org/drawingml/2006/main">
            <a:off x="4198352" y="3141995"/>
            <a:ext cx="757168" cy="545593"/>
          </a:xfrm>
          <a:prstGeom xmlns:a="http://schemas.openxmlformats.org/drawingml/2006/main" prst="flowChartAlternateProcess">
            <a:avLst/>
          </a:prstGeom>
          <a:solidFill xmlns:a="http://schemas.openxmlformats.org/drawingml/2006/main">
            <a:schemeClr val="tx1"/>
          </a:solidFill>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dirty="0"/>
              <a:t>planted 2-Sep</a:t>
            </a:r>
          </a:p>
        </cdr:txBody>
      </cdr:sp>
    </cdr:grpSp>
  </cdr:relSizeAnchor>
  <cdr:relSizeAnchor xmlns:cdr="http://schemas.openxmlformats.org/drawingml/2006/chartDrawing">
    <cdr:from>
      <cdr:x>0.15966</cdr:x>
      <cdr:y>0.15724</cdr:y>
    </cdr:from>
    <cdr:to>
      <cdr:x>0.24714</cdr:x>
      <cdr:y>0.29637</cdr:y>
    </cdr:to>
    <cdr:grpSp>
      <cdr:nvGrpSpPr>
        <cdr:cNvPr id="2" name="Group 1">
          <a:extLst xmlns:a="http://schemas.openxmlformats.org/drawingml/2006/main">
            <a:ext uri="{FF2B5EF4-FFF2-40B4-BE49-F238E27FC236}">
              <a16:creationId xmlns:a16="http://schemas.microsoft.com/office/drawing/2014/main" id="{CD0DB1D3-E5F9-1944-018B-64AE680EA18D}"/>
            </a:ext>
          </a:extLst>
        </cdr:cNvPr>
        <cdr:cNvGrpSpPr/>
      </cdr:nvGrpSpPr>
      <cdr:grpSpPr>
        <a:xfrm xmlns:a="http://schemas.openxmlformats.org/drawingml/2006/main">
          <a:off x="1447765" y="802773"/>
          <a:ext cx="793251" cy="710314"/>
          <a:chOff x="1682163" y="996888"/>
          <a:chExt cx="757168" cy="872912"/>
        </a:xfrm>
      </cdr:grpSpPr>
      <cdr:sp macro="" textlink="">
        <cdr:nvSpPr>
          <cdr:cNvPr id="12" name="Down Arrow 11"/>
          <cdr:cNvSpPr/>
        </cdr:nvSpPr>
        <cdr:spPr>
          <a:xfrm xmlns:a="http://schemas.openxmlformats.org/drawingml/2006/main">
            <a:off x="1931436" y="1522656"/>
            <a:ext cx="256284" cy="347144"/>
          </a:xfrm>
          <a:prstGeom xmlns:a="http://schemas.openxmlformats.org/drawingml/2006/main" prst="downArrow">
            <a:avLst/>
          </a:prstGeom>
          <a:solidFill xmlns:a="http://schemas.openxmlformats.org/drawingml/2006/main">
            <a:srgbClr val="000000"/>
          </a:solidFill>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sp macro="" textlink="">
        <cdr:nvSpPr>
          <cdr:cNvPr id="13" name="Alternate Process 12"/>
          <cdr:cNvSpPr/>
        </cdr:nvSpPr>
        <cdr:spPr>
          <a:xfrm xmlns:a="http://schemas.openxmlformats.org/drawingml/2006/main">
            <a:off x="1682163" y="996888"/>
            <a:ext cx="757168" cy="545594"/>
          </a:xfrm>
          <a:prstGeom xmlns:a="http://schemas.openxmlformats.org/drawingml/2006/main" prst="flowChartAlternateProcess">
            <a:avLst/>
          </a:prstGeom>
          <a:solidFill xmlns:a="http://schemas.openxmlformats.org/drawingml/2006/main">
            <a:schemeClr val="tx1"/>
          </a:solidFill>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dirty="0"/>
              <a:t>planted 16-Aug</a:t>
            </a:r>
          </a:p>
        </cdr:txBody>
      </cdr:sp>
    </cdr:grpSp>
  </cdr:relSizeAnchor>
  <cdr:relSizeAnchor xmlns:cdr="http://schemas.openxmlformats.org/drawingml/2006/chartDrawing">
    <cdr:from>
      <cdr:x>0.82644</cdr:x>
      <cdr:y>0.22922</cdr:y>
    </cdr:from>
    <cdr:to>
      <cdr:x>0.91393</cdr:x>
      <cdr:y>0.36835</cdr:y>
    </cdr:to>
    <cdr:grpSp>
      <cdr:nvGrpSpPr>
        <cdr:cNvPr id="14" name="Group 13">
          <a:extLst xmlns:a="http://schemas.openxmlformats.org/drawingml/2006/main">
            <a:ext uri="{FF2B5EF4-FFF2-40B4-BE49-F238E27FC236}">
              <a16:creationId xmlns:a16="http://schemas.microsoft.com/office/drawing/2014/main" id="{242EF8D3-1AFE-CC15-F49C-45CB09674868}"/>
            </a:ext>
          </a:extLst>
        </cdr:cNvPr>
        <cdr:cNvGrpSpPr/>
      </cdr:nvGrpSpPr>
      <cdr:grpSpPr>
        <a:xfrm xmlns:a="http://schemas.openxmlformats.org/drawingml/2006/main">
          <a:off x="7493993" y="1170260"/>
          <a:ext cx="793341" cy="710314"/>
          <a:chOff x="0" y="0"/>
          <a:chExt cx="757255" cy="872913"/>
        </a:xfrm>
      </cdr:grpSpPr>
      <cdr:sp macro="" textlink="">
        <cdr:nvSpPr>
          <cdr:cNvPr id="15" name="Down Arrow 14"/>
          <cdr:cNvSpPr/>
        </cdr:nvSpPr>
        <cdr:spPr>
          <a:xfrm xmlns:a="http://schemas.openxmlformats.org/drawingml/2006/main">
            <a:off x="249360" y="525705"/>
            <a:ext cx="256284" cy="347208"/>
          </a:xfrm>
          <a:prstGeom xmlns:a="http://schemas.openxmlformats.org/drawingml/2006/main" prst="downArrow">
            <a:avLst/>
          </a:prstGeom>
          <a:solidFill xmlns:a="http://schemas.openxmlformats.org/drawingml/2006/main">
            <a:srgbClr val="000000"/>
          </a:solidFill>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sp macro="" textlink="">
        <cdr:nvSpPr>
          <cdr:cNvPr id="16" name="Alternate Process 6"/>
          <cdr:cNvSpPr/>
        </cdr:nvSpPr>
        <cdr:spPr>
          <a:xfrm xmlns:a="http://schemas.openxmlformats.org/drawingml/2006/main">
            <a:off x="0" y="0"/>
            <a:ext cx="757255" cy="545594"/>
          </a:xfrm>
          <a:prstGeom xmlns:a="http://schemas.openxmlformats.org/drawingml/2006/main" prst="flowChartAlternateProcess">
            <a:avLst/>
          </a:prstGeom>
          <a:solidFill xmlns:a="http://schemas.openxmlformats.org/drawingml/2006/main">
            <a:schemeClr val="tx1"/>
          </a:solidFill>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a:t>planted 23-Aug</a:t>
            </a:r>
          </a:p>
        </cdr:txBody>
      </cdr:sp>
    </cdr:grp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25BD8E-5AB3-4997-807D-A1D0202FEBAC}" type="datetimeFigureOut">
              <a:rPr lang="en-US" smtClean="0"/>
              <a:t>10/22/2026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F9E661-97E2-4354-805A-DECB7F556C02}" type="slidenum">
              <a:rPr lang="en-US" smtClean="0"/>
              <a:t>‹#›</a:t>
            </a:fld>
            <a:endParaRPr lang="en-US"/>
          </a:p>
        </p:txBody>
      </p:sp>
    </p:spTree>
    <p:extLst>
      <p:ext uri="{BB962C8B-B14F-4D97-AF65-F5344CB8AC3E}">
        <p14:creationId xmlns:p14="http://schemas.microsoft.com/office/powerpoint/2010/main" val="1184069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8C267F-9E99-4F27-B2E6-5B7F7A98036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we might</a:t>
            </a:r>
            <a:r>
              <a:rPr lang="en-US" baseline="0"/>
              <a:t> grow annuals.</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D3F4465-A124-430F-8153-E6B5B69B1A39}" type="slidenum">
              <a:rPr kumimoji="0" lang="en-US" sz="1200" b="0" i="0" u="none" strike="noStrike" kern="1200" cap="none" spc="0" normalizeH="0" baseline="0" noProof="0" smtClean="0">
                <a:ln>
                  <a:noFill/>
                </a:ln>
                <a:solidFill>
                  <a:prstClr val="black"/>
                </a:solidFill>
                <a:effectLst/>
                <a:uLnTx/>
                <a:uFillTx/>
                <a:latin typeface="Arial" pitchFamily="34"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rial" pitchFamily="34" charset="0"/>
              <a:ea typeface="MS PGothic" pitchFamily="34" charset="-128"/>
              <a:cs typeface="+mn-cs"/>
            </a:endParaRPr>
          </a:p>
        </p:txBody>
      </p:sp>
    </p:spTree>
    <p:extLst>
      <p:ext uri="{BB962C8B-B14F-4D97-AF65-F5344CB8AC3E}">
        <p14:creationId xmlns:p14="http://schemas.microsoft.com/office/powerpoint/2010/main" val="2450977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1631" indent="-284885" eaLnBrk="0" hangingPunct="0">
              <a:spcBef>
                <a:spcPct val="30000"/>
              </a:spcBef>
              <a:defRPr sz="1200">
                <a:solidFill>
                  <a:schemeClr val="tx1"/>
                </a:solidFill>
                <a:latin typeface="Calibri" pitchFamily="34" charset="0"/>
              </a:defRPr>
            </a:lvl2pPr>
            <a:lvl3pPr marL="1142637" indent="-227599" eaLnBrk="0" hangingPunct="0">
              <a:spcBef>
                <a:spcPct val="30000"/>
              </a:spcBef>
              <a:defRPr sz="1200">
                <a:solidFill>
                  <a:schemeClr val="tx1"/>
                </a:solidFill>
                <a:latin typeface="Calibri" pitchFamily="34" charset="0"/>
              </a:defRPr>
            </a:lvl3pPr>
            <a:lvl4pPr marL="1599383" indent="-227599" eaLnBrk="0" hangingPunct="0">
              <a:spcBef>
                <a:spcPct val="30000"/>
              </a:spcBef>
              <a:defRPr sz="1200">
                <a:solidFill>
                  <a:schemeClr val="tx1"/>
                </a:solidFill>
                <a:latin typeface="Calibri" pitchFamily="34" charset="0"/>
              </a:defRPr>
            </a:lvl4pPr>
            <a:lvl5pPr marL="2056127" indent="-227599" eaLnBrk="0" hangingPunct="0">
              <a:spcBef>
                <a:spcPct val="30000"/>
              </a:spcBef>
              <a:defRPr sz="1200">
                <a:solidFill>
                  <a:schemeClr val="tx1"/>
                </a:solidFill>
                <a:latin typeface="Calibri" pitchFamily="34" charset="0"/>
              </a:defRPr>
            </a:lvl5pPr>
            <a:lvl6pPr marL="2502035" indent="-227599" eaLnBrk="0" fontAlgn="base" hangingPunct="0">
              <a:spcBef>
                <a:spcPct val="30000"/>
              </a:spcBef>
              <a:spcAft>
                <a:spcPct val="0"/>
              </a:spcAft>
              <a:defRPr sz="1200">
                <a:solidFill>
                  <a:schemeClr val="tx1"/>
                </a:solidFill>
                <a:latin typeface="Calibri" pitchFamily="34" charset="0"/>
              </a:defRPr>
            </a:lvl6pPr>
            <a:lvl7pPr marL="2947942" indent="-227599" eaLnBrk="0" fontAlgn="base" hangingPunct="0">
              <a:spcBef>
                <a:spcPct val="30000"/>
              </a:spcBef>
              <a:spcAft>
                <a:spcPct val="0"/>
              </a:spcAft>
              <a:defRPr sz="1200">
                <a:solidFill>
                  <a:schemeClr val="tx1"/>
                </a:solidFill>
                <a:latin typeface="Calibri" pitchFamily="34" charset="0"/>
              </a:defRPr>
            </a:lvl7pPr>
            <a:lvl8pPr marL="3393849" indent="-227599" eaLnBrk="0" fontAlgn="base" hangingPunct="0">
              <a:spcBef>
                <a:spcPct val="30000"/>
              </a:spcBef>
              <a:spcAft>
                <a:spcPct val="0"/>
              </a:spcAft>
              <a:defRPr sz="1200">
                <a:solidFill>
                  <a:schemeClr val="tx1"/>
                </a:solidFill>
                <a:latin typeface="Calibri" pitchFamily="34" charset="0"/>
              </a:defRPr>
            </a:lvl8pPr>
            <a:lvl9pPr marL="3839756" indent="-227599"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1BDE4D-8513-4A2F-93AA-5B914318BD54}" type="slidenum">
              <a:rPr kumimoji="0" lang="en-US" alt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6</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7349B1-0123-42CE-93BB-CC0E28AACEF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1631" indent="-284885" eaLnBrk="0" hangingPunct="0">
              <a:spcBef>
                <a:spcPct val="30000"/>
              </a:spcBef>
              <a:defRPr sz="1200">
                <a:solidFill>
                  <a:schemeClr val="tx1"/>
                </a:solidFill>
                <a:latin typeface="Calibri" pitchFamily="34" charset="0"/>
              </a:defRPr>
            </a:lvl2pPr>
            <a:lvl3pPr marL="1142637" indent="-227599" eaLnBrk="0" hangingPunct="0">
              <a:spcBef>
                <a:spcPct val="30000"/>
              </a:spcBef>
              <a:defRPr sz="1200">
                <a:solidFill>
                  <a:schemeClr val="tx1"/>
                </a:solidFill>
                <a:latin typeface="Calibri" pitchFamily="34" charset="0"/>
              </a:defRPr>
            </a:lvl3pPr>
            <a:lvl4pPr marL="1599383" indent="-227599" eaLnBrk="0" hangingPunct="0">
              <a:spcBef>
                <a:spcPct val="30000"/>
              </a:spcBef>
              <a:defRPr sz="1200">
                <a:solidFill>
                  <a:schemeClr val="tx1"/>
                </a:solidFill>
                <a:latin typeface="Calibri" pitchFamily="34" charset="0"/>
              </a:defRPr>
            </a:lvl4pPr>
            <a:lvl5pPr marL="2056127" indent="-227599" eaLnBrk="0" hangingPunct="0">
              <a:spcBef>
                <a:spcPct val="30000"/>
              </a:spcBef>
              <a:defRPr sz="1200">
                <a:solidFill>
                  <a:schemeClr val="tx1"/>
                </a:solidFill>
                <a:latin typeface="Calibri" pitchFamily="34" charset="0"/>
              </a:defRPr>
            </a:lvl5pPr>
            <a:lvl6pPr marL="2502035" indent="-227599" eaLnBrk="0" fontAlgn="base" hangingPunct="0">
              <a:spcBef>
                <a:spcPct val="30000"/>
              </a:spcBef>
              <a:spcAft>
                <a:spcPct val="0"/>
              </a:spcAft>
              <a:defRPr sz="1200">
                <a:solidFill>
                  <a:schemeClr val="tx1"/>
                </a:solidFill>
                <a:latin typeface="Calibri" pitchFamily="34" charset="0"/>
              </a:defRPr>
            </a:lvl6pPr>
            <a:lvl7pPr marL="2947942" indent="-227599" eaLnBrk="0" fontAlgn="base" hangingPunct="0">
              <a:spcBef>
                <a:spcPct val="30000"/>
              </a:spcBef>
              <a:spcAft>
                <a:spcPct val="0"/>
              </a:spcAft>
              <a:defRPr sz="1200">
                <a:solidFill>
                  <a:schemeClr val="tx1"/>
                </a:solidFill>
                <a:latin typeface="Calibri" pitchFamily="34" charset="0"/>
              </a:defRPr>
            </a:lvl7pPr>
            <a:lvl8pPr marL="3393849" indent="-227599" eaLnBrk="0" fontAlgn="base" hangingPunct="0">
              <a:spcBef>
                <a:spcPct val="30000"/>
              </a:spcBef>
              <a:spcAft>
                <a:spcPct val="0"/>
              </a:spcAft>
              <a:defRPr sz="1200">
                <a:solidFill>
                  <a:schemeClr val="tx1"/>
                </a:solidFill>
                <a:latin typeface="Calibri" pitchFamily="34" charset="0"/>
              </a:defRPr>
            </a:lvl8pPr>
            <a:lvl9pPr marL="3839756" indent="-227599"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1BDE4D-8513-4A2F-93AA-5B914318BD54}" type="slidenum">
              <a:rPr kumimoji="0" lang="en-US" alt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8</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A54E43-AF95-4EBF-A561-0BB512F1D83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178103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91BF9-E778-6214-CF0F-F9DAA2D10A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765349-4B94-7349-FA11-26AC202AAF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F5B445-3821-E6E7-968A-30EFD0C1994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D83BE1E-79EF-C549-87A2-9624883F6147}"/>
              </a:ext>
            </a:extLst>
          </p:cNvPr>
          <p:cNvSpPr>
            <a:spLocks noGrp="1"/>
          </p:cNvSpPr>
          <p:nvPr>
            <p:ph type="sldNum" sz="quarter" idx="5"/>
          </p:nvPr>
        </p:nvSpPr>
        <p:spPr/>
        <p:txBody>
          <a:bodyPr/>
          <a:lstStyle/>
          <a:p>
            <a:pPr marL="0" marR="0" lvl="0" indent="0" algn="r" defTabSz="3135020" rtl="0" eaLnBrk="1" fontAlgn="auto" latinLnBrk="0" hangingPunct="1">
              <a:lnSpc>
                <a:spcPct val="100000"/>
              </a:lnSpc>
              <a:spcBef>
                <a:spcPts val="0"/>
              </a:spcBef>
              <a:spcAft>
                <a:spcPts val="0"/>
              </a:spcAft>
              <a:buClrTx/>
              <a:buSzTx/>
              <a:buFontTx/>
              <a:buNone/>
              <a:tabLst/>
              <a:defRPr/>
            </a:pPr>
            <a:fld id="{141E243E-C285-4024-AD53-02F9D47191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313502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0212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54A79-14D5-6004-E83A-9E5F1B05CD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8940E8-1E4F-1B55-4BCD-E0469C3B9E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D8EE1F-3F31-22F8-1C3A-3D1E5681C2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9FB350F-F1CE-36A8-367A-F359CB3DFF09}"/>
              </a:ext>
            </a:extLst>
          </p:cNvPr>
          <p:cNvSpPr>
            <a:spLocks noGrp="1"/>
          </p:cNvSpPr>
          <p:nvPr>
            <p:ph type="sldNum" sz="quarter" idx="5"/>
          </p:nvPr>
        </p:nvSpPr>
        <p:spPr/>
        <p:txBody>
          <a:bodyPr/>
          <a:lstStyle/>
          <a:p>
            <a:pPr marL="0" marR="0" lvl="0" indent="0" algn="r" defTabSz="3135020" rtl="0" eaLnBrk="1" fontAlgn="auto" latinLnBrk="0" hangingPunct="1">
              <a:lnSpc>
                <a:spcPct val="100000"/>
              </a:lnSpc>
              <a:spcBef>
                <a:spcPts val="0"/>
              </a:spcBef>
              <a:spcAft>
                <a:spcPts val="0"/>
              </a:spcAft>
              <a:buClrTx/>
              <a:buSzTx/>
              <a:buFontTx/>
              <a:buNone/>
              <a:tabLst/>
              <a:defRPr/>
            </a:pPr>
            <a:fld id="{141E243E-C285-4024-AD53-02F9D47191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313502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19029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1631" indent="-284885" eaLnBrk="0" hangingPunct="0">
              <a:spcBef>
                <a:spcPct val="30000"/>
              </a:spcBef>
              <a:defRPr sz="1200">
                <a:solidFill>
                  <a:schemeClr val="tx1"/>
                </a:solidFill>
                <a:latin typeface="Calibri" pitchFamily="34" charset="0"/>
              </a:defRPr>
            </a:lvl2pPr>
            <a:lvl3pPr marL="1142637" indent="-227599" eaLnBrk="0" hangingPunct="0">
              <a:spcBef>
                <a:spcPct val="30000"/>
              </a:spcBef>
              <a:defRPr sz="1200">
                <a:solidFill>
                  <a:schemeClr val="tx1"/>
                </a:solidFill>
                <a:latin typeface="Calibri" pitchFamily="34" charset="0"/>
              </a:defRPr>
            </a:lvl3pPr>
            <a:lvl4pPr marL="1599383" indent="-227599" eaLnBrk="0" hangingPunct="0">
              <a:spcBef>
                <a:spcPct val="30000"/>
              </a:spcBef>
              <a:defRPr sz="1200">
                <a:solidFill>
                  <a:schemeClr val="tx1"/>
                </a:solidFill>
                <a:latin typeface="Calibri" pitchFamily="34" charset="0"/>
              </a:defRPr>
            </a:lvl4pPr>
            <a:lvl5pPr marL="2056127" indent="-227599" eaLnBrk="0" hangingPunct="0">
              <a:spcBef>
                <a:spcPct val="30000"/>
              </a:spcBef>
              <a:defRPr sz="1200">
                <a:solidFill>
                  <a:schemeClr val="tx1"/>
                </a:solidFill>
                <a:latin typeface="Calibri" pitchFamily="34" charset="0"/>
              </a:defRPr>
            </a:lvl5pPr>
            <a:lvl6pPr marL="2502035" indent="-227599" eaLnBrk="0" fontAlgn="base" hangingPunct="0">
              <a:spcBef>
                <a:spcPct val="30000"/>
              </a:spcBef>
              <a:spcAft>
                <a:spcPct val="0"/>
              </a:spcAft>
              <a:defRPr sz="1200">
                <a:solidFill>
                  <a:schemeClr val="tx1"/>
                </a:solidFill>
                <a:latin typeface="Calibri" pitchFamily="34" charset="0"/>
              </a:defRPr>
            </a:lvl6pPr>
            <a:lvl7pPr marL="2947942" indent="-227599" eaLnBrk="0" fontAlgn="base" hangingPunct="0">
              <a:spcBef>
                <a:spcPct val="30000"/>
              </a:spcBef>
              <a:spcAft>
                <a:spcPct val="0"/>
              </a:spcAft>
              <a:defRPr sz="1200">
                <a:solidFill>
                  <a:schemeClr val="tx1"/>
                </a:solidFill>
                <a:latin typeface="Calibri" pitchFamily="34" charset="0"/>
              </a:defRPr>
            </a:lvl7pPr>
            <a:lvl8pPr marL="3393849" indent="-227599" eaLnBrk="0" fontAlgn="base" hangingPunct="0">
              <a:spcBef>
                <a:spcPct val="30000"/>
              </a:spcBef>
              <a:spcAft>
                <a:spcPct val="0"/>
              </a:spcAft>
              <a:defRPr sz="1200">
                <a:solidFill>
                  <a:schemeClr val="tx1"/>
                </a:solidFill>
                <a:latin typeface="Calibri" pitchFamily="34" charset="0"/>
              </a:defRPr>
            </a:lvl8pPr>
            <a:lvl9pPr marL="3839756" indent="-227599"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1BDE4D-8513-4A2F-93AA-5B914318BD54}" type="slidenum">
              <a:rPr kumimoji="0" lang="en-US" alt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27</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2049367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graph really illustrates</a:t>
            </a:r>
            <a:r>
              <a:rPr lang="en-US" baseline="0"/>
              <a:t> how annual forages can help fill in and supplement the gaps left by our cool season perennials. These may be grown by themselves as a forage crop or integrated into other cropping systems on the farm as a cover crop or a crop in between pasture/hay field rennovations. They can also help extend the grazing season on either end of the season and take pressure off of perennial pastures during the summer slump when their regrowth periods are extended. This may be particularly important for organic dairy producers who are required to meet an average of 30% of their animals’ dry matter intake from pasture over 120 day grazing season. If your pastures really shouldn’t be grazed but you have no where else for the animals to go and are tight on hitting these marks, you may put the animals out too soon and do damage to your pastures. If you have annuals available to graze it can help add acreage to your grazing system at this challenging time, avoiding pasture damage. You may also already be using some crops that could function as a forage crop for another purpose on your farm, namely a cover crop. Managing the cover crop as a forage crop has some additional considerations, but may save you $ as you have already invested in the costs getting it established.</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D48989D-C8BD-4877-ACE4-7929F5EF10DE}" type="slidenum">
              <a:rPr kumimoji="0" lang="en-US" sz="1200" b="0" i="0" u="none" strike="noStrike" kern="1200" cap="none" spc="0" normalizeH="0" baseline="0" noProof="0" smtClean="0">
                <a:ln>
                  <a:noFill/>
                </a:ln>
                <a:solidFill>
                  <a:prstClr val="black"/>
                </a:solidFill>
                <a:effectLst/>
                <a:uLnTx/>
                <a:uFillTx/>
                <a:latin typeface="Arial" pitchFamily="34"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Arial" pitchFamily="34" charset="0"/>
              <a:ea typeface="MS PGothic" pitchFamily="34" charset="-128"/>
              <a:cs typeface="+mn-cs"/>
            </a:endParaRPr>
          </a:p>
        </p:txBody>
      </p:sp>
    </p:spTree>
    <p:extLst>
      <p:ext uri="{BB962C8B-B14F-4D97-AF65-F5344CB8AC3E}">
        <p14:creationId xmlns:p14="http://schemas.microsoft.com/office/powerpoint/2010/main" val="10995164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ヒラギノ角ゴ Pro W3" pitchFamily="48" charset="-128"/>
              </a:defRPr>
            </a:lvl1pPr>
            <a:lvl2pPr marL="742950" indent="-285750">
              <a:defRPr sz="2400">
                <a:solidFill>
                  <a:schemeClr val="tx1"/>
                </a:solidFill>
                <a:latin typeface="Arial" charset="0"/>
                <a:ea typeface="ヒラギノ角ゴ Pro W3" pitchFamily="48" charset="-128"/>
              </a:defRPr>
            </a:lvl2pPr>
            <a:lvl3pPr marL="1143000" indent="-228600">
              <a:defRPr sz="2400">
                <a:solidFill>
                  <a:schemeClr val="tx1"/>
                </a:solidFill>
                <a:latin typeface="Arial" charset="0"/>
                <a:ea typeface="ヒラギノ角ゴ Pro W3" pitchFamily="48" charset="-128"/>
              </a:defRPr>
            </a:lvl3pPr>
            <a:lvl4pPr marL="1600200" indent="-228600">
              <a:defRPr sz="2400">
                <a:solidFill>
                  <a:schemeClr val="tx1"/>
                </a:solidFill>
                <a:latin typeface="Arial" charset="0"/>
                <a:ea typeface="ヒラギノ角ゴ Pro W3" pitchFamily="48" charset="-128"/>
              </a:defRPr>
            </a:lvl4pPr>
            <a:lvl5pPr marL="2057400" indent="-228600">
              <a:defRPr sz="2400">
                <a:solidFill>
                  <a:schemeClr val="tx1"/>
                </a:solidFill>
                <a:latin typeface="Arial" charset="0"/>
                <a:ea typeface="ヒラギノ角ゴ Pro W3" pitchFamily="48"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48"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48"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48"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48"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C99404B-D31B-4E52-A855-307D360DEEC1}" type="slidenum">
              <a:rPr kumimoji="0" lang="en-US" sz="1200" b="0" i="0" u="none" strike="noStrike" kern="1200" cap="none" spc="0" normalizeH="0" baseline="0" noProof="0" smtClean="0">
                <a:ln>
                  <a:noFill/>
                </a:ln>
                <a:solidFill>
                  <a:prstClr val="black"/>
                </a:solidFill>
                <a:effectLst/>
                <a:uLnTx/>
                <a:uFillTx/>
                <a:latin typeface="Arial" charset="0"/>
                <a:ea typeface="ヒラギノ角ゴ Pro W3" pitchFamily="48"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Arial" charset="0"/>
              <a:ea typeface="ヒラギノ角ゴ Pro W3" pitchFamily="48" charset="-128"/>
              <a:cs typeface="+mn-cs"/>
            </a:endParaRPr>
          </a:p>
        </p:txBody>
      </p:sp>
      <p:sp>
        <p:nvSpPr>
          <p:cNvPr id="54275" name="Rectangle 2"/>
          <p:cNvSpPr>
            <a:spLocks noGrp="1" noRot="1" noChangeAspect="1" noChangeArrowheads="1" noTextEdit="1"/>
          </p:cNvSpPr>
          <p:nvPr>
            <p:ph type="sldImg"/>
          </p:nvPr>
        </p:nvSpPr>
        <p:spPr>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ヒラギノ角ゴ Pro W3" pitchFamily="48" charset="-128"/>
              </a:defRPr>
            </a:lvl1pPr>
            <a:lvl2pPr marL="742950" indent="-285750">
              <a:defRPr sz="2400">
                <a:solidFill>
                  <a:schemeClr val="tx1"/>
                </a:solidFill>
                <a:latin typeface="Arial" charset="0"/>
                <a:ea typeface="ヒラギノ角ゴ Pro W3" pitchFamily="48" charset="-128"/>
              </a:defRPr>
            </a:lvl2pPr>
            <a:lvl3pPr marL="1143000" indent="-228600">
              <a:defRPr sz="2400">
                <a:solidFill>
                  <a:schemeClr val="tx1"/>
                </a:solidFill>
                <a:latin typeface="Arial" charset="0"/>
                <a:ea typeface="ヒラギノ角ゴ Pro W3" pitchFamily="48" charset="-128"/>
              </a:defRPr>
            </a:lvl3pPr>
            <a:lvl4pPr marL="1600200" indent="-228600">
              <a:defRPr sz="2400">
                <a:solidFill>
                  <a:schemeClr val="tx1"/>
                </a:solidFill>
                <a:latin typeface="Arial" charset="0"/>
                <a:ea typeface="ヒラギノ角ゴ Pro W3" pitchFamily="48" charset="-128"/>
              </a:defRPr>
            </a:lvl4pPr>
            <a:lvl5pPr marL="2057400" indent="-228600">
              <a:defRPr sz="2400">
                <a:solidFill>
                  <a:schemeClr val="tx1"/>
                </a:solidFill>
                <a:latin typeface="Arial" charset="0"/>
                <a:ea typeface="ヒラギノ角ゴ Pro W3" pitchFamily="48"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48"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48"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48"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48"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C99404B-D31B-4E52-A855-307D360DEEC1}" type="slidenum">
              <a:rPr kumimoji="0" lang="en-US" sz="1200" b="0" i="0" u="none" strike="noStrike" kern="1200" cap="none" spc="0" normalizeH="0" baseline="0" noProof="0" smtClean="0">
                <a:ln>
                  <a:noFill/>
                </a:ln>
                <a:solidFill>
                  <a:prstClr val="black"/>
                </a:solidFill>
                <a:effectLst/>
                <a:uLnTx/>
                <a:uFillTx/>
                <a:latin typeface="Arial" charset="0"/>
                <a:ea typeface="ヒラギノ角ゴ Pro W3" pitchFamily="48"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Arial" charset="0"/>
              <a:ea typeface="ヒラギノ角ゴ Pro W3" pitchFamily="48" charset="-128"/>
              <a:cs typeface="+mn-cs"/>
            </a:endParaRPr>
          </a:p>
        </p:txBody>
      </p:sp>
      <p:sp>
        <p:nvSpPr>
          <p:cNvPr id="54275" name="Rectangle 2"/>
          <p:cNvSpPr>
            <a:spLocks noGrp="1" noRot="1" noChangeAspect="1" noChangeArrowheads="1" noTextEdit="1"/>
          </p:cNvSpPr>
          <p:nvPr>
            <p:ph type="sldImg"/>
          </p:nvPr>
        </p:nvSpPr>
        <p:spPr>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58C267F-9E99-4F27-B2E6-5B7F7A980365}" type="slidenum">
              <a:rPr kumimoji="0" lang="en-US" sz="1200" b="0" i="0" u="none" strike="noStrike" kern="1200" cap="none" spc="0" normalizeH="0" baseline="0" noProof="0" smtClean="0">
                <a:ln>
                  <a:noFill/>
                </a:ln>
                <a:solidFill>
                  <a:prstClr val="black"/>
                </a:solidFill>
                <a:effectLst/>
                <a:uLnTx/>
                <a:uFillTx/>
                <a:latin typeface="Arial" pitchFamily="34"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Arial" pitchFamily="34" charset="0"/>
              <a:ea typeface="MS PGothic" pitchFamily="34" charset="-128"/>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58C267F-9E99-4F27-B2E6-5B7F7A980365}" type="slidenum">
              <a:rPr kumimoji="0" lang="en-US" sz="1200" b="0" i="0" u="none" strike="noStrike" kern="1200" cap="none" spc="0" normalizeH="0" baseline="0" noProof="0" smtClean="0">
                <a:ln>
                  <a:noFill/>
                </a:ln>
                <a:solidFill>
                  <a:prstClr val="black"/>
                </a:solidFill>
                <a:effectLst/>
                <a:uLnTx/>
                <a:uFillTx/>
                <a:latin typeface="Arial" pitchFamily="34"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Arial" pitchFamily="34" charset="0"/>
              <a:ea typeface="MS PGothic" pitchFamily="34" charset="-128"/>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58C267F-9E99-4F27-B2E6-5B7F7A980365}" type="slidenum">
              <a:rPr kumimoji="0" lang="en-US" sz="1200" b="0" i="0" u="none" strike="noStrike" kern="1200" cap="none" spc="0" normalizeH="0" baseline="0" noProof="0" smtClean="0">
                <a:ln>
                  <a:noFill/>
                </a:ln>
                <a:solidFill>
                  <a:prstClr val="black"/>
                </a:solidFill>
                <a:effectLst/>
                <a:uLnTx/>
                <a:uFillTx/>
                <a:latin typeface="Arial" pitchFamily="34"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Arial" pitchFamily="34" charset="0"/>
              <a:ea typeface="MS PGothic" pitchFamily="34" charset="-128"/>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58C267F-9E99-4F27-B2E6-5B7F7A980365}" type="slidenum">
              <a:rPr kumimoji="0" lang="en-US" sz="1200" b="0" i="0" u="none" strike="noStrike" kern="1200" cap="none" spc="0" normalizeH="0" baseline="0" noProof="0" smtClean="0">
                <a:ln>
                  <a:noFill/>
                </a:ln>
                <a:solidFill>
                  <a:prstClr val="black"/>
                </a:solidFill>
                <a:effectLst/>
                <a:uLnTx/>
                <a:uFillTx/>
                <a:latin typeface="Arial" pitchFamily="34"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Arial" pitchFamily="34" charset="0"/>
              <a:ea typeface="MS PGothic" pitchFamily="34" charset="-128"/>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58C267F-9E99-4F27-B2E6-5B7F7A980365}" type="slidenum">
              <a:rPr kumimoji="0" lang="en-US" sz="1200" b="0" i="0" u="none" strike="noStrike" kern="1200" cap="none" spc="0" normalizeH="0" baseline="0" noProof="0" smtClean="0">
                <a:ln>
                  <a:noFill/>
                </a:ln>
                <a:solidFill>
                  <a:prstClr val="black"/>
                </a:solidFill>
                <a:effectLst/>
                <a:uLnTx/>
                <a:uFillTx/>
                <a:latin typeface="Arial" pitchFamily="34" charset="0"/>
                <a:ea typeface="MS PGothic"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Arial" pitchFamily="34" charset="0"/>
              <a:ea typeface="MS PGothic" pitchFamily="34" charset="-128"/>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ヒラギノ角ゴ Pro W3" pitchFamily="48" charset="-128"/>
              </a:defRPr>
            </a:lvl1pPr>
            <a:lvl2pPr marL="742950" indent="-285750">
              <a:defRPr sz="2400">
                <a:solidFill>
                  <a:schemeClr val="tx1"/>
                </a:solidFill>
                <a:latin typeface="Arial" charset="0"/>
                <a:ea typeface="ヒラギノ角ゴ Pro W3" pitchFamily="48" charset="-128"/>
              </a:defRPr>
            </a:lvl2pPr>
            <a:lvl3pPr marL="1143000" indent="-228600">
              <a:defRPr sz="2400">
                <a:solidFill>
                  <a:schemeClr val="tx1"/>
                </a:solidFill>
                <a:latin typeface="Arial" charset="0"/>
                <a:ea typeface="ヒラギノ角ゴ Pro W3" pitchFamily="48" charset="-128"/>
              </a:defRPr>
            </a:lvl3pPr>
            <a:lvl4pPr marL="1600200" indent="-228600">
              <a:defRPr sz="2400">
                <a:solidFill>
                  <a:schemeClr val="tx1"/>
                </a:solidFill>
                <a:latin typeface="Arial" charset="0"/>
                <a:ea typeface="ヒラギノ角ゴ Pro W3" pitchFamily="48" charset="-128"/>
              </a:defRPr>
            </a:lvl4pPr>
            <a:lvl5pPr marL="2057400" indent="-228600">
              <a:defRPr sz="2400">
                <a:solidFill>
                  <a:schemeClr val="tx1"/>
                </a:solidFill>
                <a:latin typeface="Arial" charset="0"/>
                <a:ea typeface="ヒラギノ角ゴ Pro W3" pitchFamily="48"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48"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48"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48"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48"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C99404B-D31B-4E52-A855-307D360DEEC1}" type="slidenum">
              <a:rPr kumimoji="0" lang="en-US" sz="1200" b="0" i="0" u="none" strike="noStrike" kern="1200" cap="none" spc="0" normalizeH="0" baseline="0" noProof="0" smtClean="0">
                <a:ln>
                  <a:noFill/>
                </a:ln>
                <a:solidFill>
                  <a:prstClr val="black"/>
                </a:solidFill>
                <a:effectLst/>
                <a:uLnTx/>
                <a:uFillTx/>
                <a:latin typeface="Arial" charset="0"/>
                <a:ea typeface="ヒラギノ角ゴ Pro W3" pitchFamily="48"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Arial" charset="0"/>
              <a:ea typeface="ヒラギノ角ゴ Pro W3" pitchFamily="48" charset="-128"/>
              <a:cs typeface="+mn-cs"/>
            </a:endParaRPr>
          </a:p>
        </p:txBody>
      </p:sp>
      <p:sp>
        <p:nvSpPr>
          <p:cNvPr id="54275" name="Rectangle 2"/>
          <p:cNvSpPr>
            <a:spLocks noGrp="1" noRot="1" noChangeAspect="1" noChangeArrowheads="1" noTextEdit="1"/>
          </p:cNvSpPr>
          <p:nvPr>
            <p:ph type="sldImg"/>
          </p:nvPr>
        </p:nvSpPr>
        <p:spPr>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ヒラギノ角ゴ Pro W3" pitchFamily="48" charset="-128"/>
              </a:defRPr>
            </a:lvl1pPr>
            <a:lvl2pPr marL="742950" indent="-285750">
              <a:defRPr sz="2400">
                <a:solidFill>
                  <a:schemeClr val="tx1"/>
                </a:solidFill>
                <a:latin typeface="Arial" charset="0"/>
                <a:ea typeface="ヒラギノ角ゴ Pro W3" pitchFamily="48" charset="-128"/>
              </a:defRPr>
            </a:lvl2pPr>
            <a:lvl3pPr marL="1143000" indent="-228600">
              <a:defRPr sz="2400">
                <a:solidFill>
                  <a:schemeClr val="tx1"/>
                </a:solidFill>
                <a:latin typeface="Arial" charset="0"/>
                <a:ea typeface="ヒラギノ角ゴ Pro W3" pitchFamily="48" charset="-128"/>
              </a:defRPr>
            </a:lvl3pPr>
            <a:lvl4pPr marL="1600200" indent="-228600">
              <a:defRPr sz="2400">
                <a:solidFill>
                  <a:schemeClr val="tx1"/>
                </a:solidFill>
                <a:latin typeface="Arial" charset="0"/>
                <a:ea typeface="ヒラギノ角ゴ Pro W3" pitchFamily="48" charset="-128"/>
              </a:defRPr>
            </a:lvl4pPr>
            <a:lvl5pPr marL="2057400" indent="-228600">
              <a:defRPr sz="2400">
                <a:solidFill>
                  <a:schemeClr val="tx1"/>
                </a:solidFill>
                <a:latin typeface="Arial" charset="0"/>
                <a:ea typeface="ヒラギノ角ゴ Pro W3" pitchFamily="48"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48"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48"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48"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48"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08D8594-C94E-49A5-B83D-87CB61F758D4}" type="slidenum">
              <a:rPr kumimoji="0" lang="en-US" sz="1200" b="0" i="0" u="none" strike="noStrike" kern="1200" cap="none" spc="0" normalizeH="0" baseline="0" noProof="0" smtClean="0">
                <a:ln>
                  <a:noFill/>
                </a:ln>
                <a:solidFill>
                  <a:prstClr val="black"/>
                </a:solidFill>
                <a:effectLst/>
                <a:uLnTx/>
                <a:uFillTx/>
                <a:latin typeface="Arial" charset="0"/>
                <a:ea typeface="ヒラギノ角ゴ Pro W3" pitchFamily="48"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Arial" charset="0"/>
              <a:ea typeface="ヒラギノ角ゴ Pro W3" pitchFamily="48" charset="-128"/>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4"/>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555A170-E6F5-4D43-A966-2F5668EB3275}"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461D04-A582-43A5-8457-C0C0F66205EC}" type="slidenum">
              <a:rPr lang="en-US" smtClean="0"/>
              <a:pPr/>
              <a:t>‹#›</a:t>
            </a:fld>
            <a:endParaRPr lang="en-US"/>
          </a:p>
        </p:txBody>
      </p:sp>
    </p:spTree>
    <p:extLst>
      <p:ext uri="{BB962C8B-B14F-4D97-AF65-F5344CB8AC3E}">
        <p14:creationId xmlns:p14="http://schemas.microsoft.com/office/powerpoint/2010/main" val="1092202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55A170-E6F5-4D43-A966-2F5668EB3275}"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461D04-A582-43A5-8457-C0C0F66205EC}" type="slidenum">
              <a:rPr lang="en-US" smtClean="0"/>
              <a:pPr/>
              <a:t>‹#›</a:t>
            </a:fld>
            <a:endParaRPr lang="en-US"/>
          </a:p>
        </p:txBody>
      </p:sp>
    </p:spTree>
    <p:extLst>
      <p:ext uri="{BB962C8B-B14F-4D97-AF65-F5344CB8AC3E}">
        <p14:creationId xmlns:p14="http://schemas.microsoft.com/office/powerpoint/2010/main" val="1178035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9"/>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555A170-E6F5-4D43-A966-2F5668EB3275}"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461D04-A582-43A5-8457-C0C0F66205EC}" type="slidenum">
              <a:rPr lang="en-US" smtClean="0"/>
              <a:pPr/>
              <a:t>‹#›</a:t>
            </a:fld>
            <a:endParaRPr lang="en-US"/>
          </a:p>
        </p:txBody>
      </p:sp>
    </p:spTree>
    <p:extLst>
      <p:ext uri="{BB962C8B-B14F-4D97-AF65-F5344CB8AC3E}">
        <p14:creationId xmlns:p14="http://schemas.microsoft.com/office/powerpoint/2010/main" val="2664599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555A170-E6F5-4D43-A966-2F5668EB3275}" type="datetimeFigureOut">
              <a:rPr lang="en-US" smtClean="0"/>
              <a:pPr/>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461D04-A582-43A5-8457-C0C0F66205EC}" type="slidenum">
              <a:rPr lang="en-US" smtClean="0"/>
              <a:pPr/>
              <a:t>‹#›</a:t>
            </a:fld>
            <a:endParaRPr lang="en-US"/>
          </a:p>
        </p:txBody>
      </p:sp>
    </p:spTree>
    <p:extLst>
      <p:ext uri="{BB962C8B-B14F-4D97-AF65-F5344CB8AC3E}">
        <p14:creationId xmlns:p14="http://schemas.microsoft.com/office/powerpoint/2010/main" val="1648322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3"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555A170-E6F5-4D43-A966-2F5668EB3275}" type="datetimeFigureOut">
              <a:rPr lang="en-US" smtClean="0"/>
              <a:pPr/>
              <a:t>10/22/2026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461D04-A582-43A5-8457-C0C0F66205EC}" type="slidenum">
              <a:rPr lang="en-US" smtClean="0"/>
              <a:pPr/>
              <a:t>‹#›</a:t>
            </a:fld>
            <a:endParaRPr lang="en-US"/>
          </a:p>
        </p:txBody>
      </p:sp>
    </p:spTree>
    <p:extLst>
      <p:ext uri="{BB962C8B-B14F-4D97-AF65-F5344CB8AC3E}">
        <p14:creationId xmlns:p14="http://schemas.microsoft.com/office/powerpoint/2010/main" val="1826143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555A170-E6F5-4D43-A966-2F5668EB3275}" type="datetimeFigureOut">
              <a:rPr lang="en-US" smtClean="0"/>
              <a:pPr/>
              <a:t>10/22/2026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461D04-A582-43A5-8457-C0C0F66205EC}" type="slidenum">
              <a:rPr lang="en-US" smtClean="0"/>
              <a:pPr/>
              <a:t>‹#›</a:t>
            </a:fld>
            <a:endParaRPr lang="en-US"/>
          </a:p>
        </p:txBody>
      </p:sp>
    </p:spTree>
    <p:extLst>
      <p:ext uri="{BB962C8B-B14F-4D97-AF65-F5344CB8AC3E}">
        <p14:creationId xmlns:p14="http://schemas.microsoft.com/office/powerpoint/2010/main" val="3396194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55A170-E6F5-4D43-A966-2F5668EB3275}" type="datetimeFigureOut">
              <a:rPr lang="en-US" smtClean="0"/>
              <a:pPr/>
              <a:t>10/22/2026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461D04-A582-43A5-8457-C0C0F66205EC}" type="slidenum">
              <a:rPr lang="en-US" smtClean="0"/>
              <a:pPr/>
              <a:t>‹#›</a:t>
            </a:fld>
            <a:endParaRPr lang="en-US"/>
          </a:p>
        </p:txBody>
      </p:sp>
    </p:spTree>
    <p:extLst>
      <p:ext uri="{BB962C8B-B14F-4D97-AF65-F5344CB8AC3E}">
        <p14:creationId xmlns:p14="http://schemas.microsoft.com/office/powerpoint/2010/main" val="226760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555A170-E6F5-4D43-A966-2F5668EB3275}" type="datetimeFigureOut">
              <a:rPr lang="en-US" smtClean="0"/>
              <a:pPr/>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461D04-A582-43A5-8457-C0C0F66205EC}" type="slidenum">
              <a:rPr lang="en-US" smtClean="0"/>
              <a:pPr/>
              <a:t>‹#›</a:t>
            </a:fld>
            <a:endParaRPr lang="en-US"/>
          </a:p>
        </p:txBody>
      </p:sp>
    </p:spTree>
    <p:extLst>
      <p:ext uri="{BB962C8B-B14F-4D97-AF65-F5344CB8AC3E}">
        <p14:creationId xmlns:p14="http://schemas.microsoft.com/office/powerpoint/2010/main" val="2071129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555A170-E6F5-4D43-A966-2F5668EB3275}" type="datetimeFigureOut">
              <a:rPr lang="en-US" smtClean="0"/>
              <a:pPr/>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461D04-A582-43A5-8457-C0C0F66205EC}" type="slidenum">
              <a:rPr lang="en-US" smtClean="0"/>
              <a:pPr/>
              <a:t>‹#›</a:t>
            </a:fld>
            <a:endParaRPr lang="en-US"/>
          </a:p>
        </p:txBody>
      </p:sp>
    </p:spTree>
    <p:extLst>
      <p:ext uri="{BB962C8B-B14F-4D97-AF65-F5344CB8AC3E}">
        <p14:creationId xmlns:p14="http://schemas.microsoft.com/office/powerpoint/2010/main" val="1586615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55A170-E6F5-4D43-A966-2F5668EB3275}"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461D04-A582-43A5-8457-C0C0F66205EC}" type="slidenum">
              <a:rPr lang="en-US" smtClean="0"/>
              <a:pPr/>
              <a:t>‹#›</a:t>
            </a:fld>
            <a:endParaRPr lang="en-US"/>
          </a:p>
        </p:txBody>
      </p:sp>
    </p:spTree>
    <p:extLst>
      <p:ext uri="{BB962C8B-B14F-4D97-AF65-F5344CB8AC3E}">
        <p14:creationId xmlns:p14="http://schemas.microsoft.com/office/powerpoint/2010/main" val="2978962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7"/>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7"/>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55A170-E6F5-4D43-A966-2F5668EB3275}"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461D04-A582-43A5-8457-C0C0F66205EC}" type="slidenum">
              <a:rPr lang="en-US" smtClean="0"/>
              <a:pPr/>
              <a:t>‹#›</a:t>
            </a:fld>
            <a:endParaRPr lang="en-US"/>
          </a:p>
        </p:txBody>
      </p:sp>
    </p:spTree>
    <p:extLst>
      <p:ext uri="{BB962C8B-B14F-4D97-AF65-F5344CB8AC3E}">
        <p14:creationId xmlns:p14="http://schemas.microsoft.com/office/powerpoint/2010/main" val="15568499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6"/>
            <a:ext cx="10972800" cy="4525963"/>
          </a:xfrm>
        </p:spPr>
        <p:txBody>
          <a:bodyPr/>
          <a:lstStyle/>
          <a:p>
            <a:pPr lvl="0"/>
            <a:endParaRPr lang="en-US" noProof="0"/>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2C242896-D74E-4C6A-9C2C-7FC61636E7AD}" type="slidenum">
              <a:rPr lang="en-US"/>
              <a:pPr>
                <a:defRPr/>
              </a:pPr>
              <a:t>‹#›</a:t>
            </a:fld>
            <a:endParaRPr lang="en-US"/>
          </a:p>
        </p:txBody>
      </p:sp>
    </p:spTree>
    <p:extLst>
      <p:ext uri="{BB962C8B-B14F-4D97-AF65-F5344CB8AC3E}">
        <p14:creationId xmlns:p14="http://schemas.microsoft.com/office/powerpoint/2010/main" val="25264759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5"/>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086" indent="0" algn="ctr">
              <a:buNone/>
              <a:defRPr>
                <a:solidFill>
                  <a:schemeClr val="tx1">
                    <a:tint val="75000"/>
                  </a:schemeClr>
                </a:solidFill>
              </a:defRPr>
            </a:lvl2pPr>
            <a:lvl3pPr marL="914172" indent="0" algn="ctr">
              <a:buNone/>
              <a:defRPr>
                <a:solidFill>
                  <a:schemeClr val="tx1">
                    <a:tint val="75000"/>
                  </a:schemeClr>
                </a:solidFill>
              </a:defRPr>
            </a:lvl3pPr>
            <a:lvl4pPr marL="1371258" indent="0" algn="ctr">
              <a:buNone/>
              <a:defRPr>
                <a:solidFill>
                  <a:schemeClr val="tx1">
                    <a:tint val="75000"/>
                  </a:schemeClr>
                </a:solidFill>
              </a:defRPr>
            </a:lvl4pPr>
            <a:lvl5pPr marL="1828344" indent="0" algn="ctr">
              <a:buNone/>
              <a:defRPr>
                <a:solidFill>
                  <a:schemeClr val="tx1">
                    <a:tint val="75000"/>
                  </a:schemeClr>
                </a:solidFill>
              </a:defRPr>
            </a:lvl5pPr>
            <a:lvl6pPr marL="2285430" indent="0" algn="ctr">
              <a:buNone/>
              <a:defRPr>
                <a:solidFill>
                  <a:schemeClr val="tx1">
                    <a:tint val="75000"/>
                  </a:schemeClr>
                </a:solidFill>
              </a:defRPr>
            </a:lvl6pPr>
            <a:lvl7pPr marL="2742516" indent="0" algn="ctr">
              <a:buNone/>
              <a:defRPr>
                <a:solidFill>
                  <a:schemeClr val="tx1">
                    <a:tint val="75000"/>
                  </a:schemeClr>
                </a:solidFill>
              </a:defRPr>
            </a:lvl7pPr>
            <a:lvl8pPr marL="3199602" indent="0" algn="ctr">
              <a:buNone/>
              <a:defRPr>
                <a:solidFill>
                  <a:schemeClr val="tx1">
                    <a:tint val="75000"/>
                  </a:schemeClr>
                </a:solidFill>
              </a:defRPr>
            </a:lvl8pPr>
            <a:lvl9pPr marL="365668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555A170-E6F5-4D43-A966-2F5668EB3275}" type="datetimeFigureOut">
              <a:rPr lang="en-US" smtClean="0">
                <a:solidFill>
                  <a:prstClr val="black">
                    <a:tint val="75000"/>
                  </a:prstClr>
                </a:solidFill>
              </a:rPr>
              <a:pPr/>
              <a:t>10/22/2026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7461D04-A582-43A5-8457-C0C0F6620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04498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55A170-E6F5-4D43-A966-2F5668EB3275}" type="datetimeFigureOut">
              <a:rPr lang="en-US" smtClean="0">
                <a:solidFill>
                  <a:prstClr val="black">
                    <a:tint val="75000"/>
                  </a:prstClr>
                </a:solidFill>
              </a:rPr>
              <a:pPr/>
              <a:t>10/22/2026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7461D04-A582-43A5-8457-C0C0F6620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43171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0"/>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086" indent="0">
              <a:buNone/>
              <a:defRPr sz="1800">
                <a:solidFill>
                  <a:schemeClr val="tx1">
                    <a:tint val="75000"/>
                  </a:schemeClr>
                </a:solidFill>
              </a:defRPr>
            </a:lvl2pPr>
            <a:lvl3pPr marL="914172" indent="0">
              <a:buNone/>
              <a:defRPr sz="1600">
                <a:solidFill>
                  <a:schemeClr val="tx1">
                    <a:tint val="75000"/>
                  </a:schemeClr>
                </a:solidFill>
              </a:defRPr>
            </a:lvl3pPr>
            <a:lvl4pPr marL="1371258" indent="0">
              <a:buNone/>
              <a:defRPr sz="1400">
                <a:solidFill>
                  <a:schemeClr val="tx1">
                    <a:tint val="75000"/>
                  </a:schemeClr>
                </a:solidFill>
              </a:defRPr>
            </a:lvl4pPr>
            <a:lvl5pPr marL="1828344" indent="0">
              <a:buNone/>
              <a:defRPr sz="1400">
                <a:solidFill>
                  <a:schemeClr val="tx1">
                    <a:tint val="75000"/>
                  </a:schemeClr>
                </a:solidFill>
              </a:defRPr>
            </a:lvl5pPr>
            <a:lvl6pPr marL="2285430" indent="0">
              <a:buNone/>
              <a:defRPr sz="1400">
                <a:solidFill>
                  <a:schemeClr val="tx1">
                    <a:tint val="75000"/>
                  </a:schemeClr>
                </a:solidFill>
              </a:defRPr>
            </a:lvl6pPr>
            <a:lvl7pPr marL="2742516" indent="0">
              <a:buNone/>
              <a:defRPr sz="1400">
                <a:solidFill>
                  <a:schemeClr val="tx1">
                    <a:tint val="75000"/>
                  </a:schemeClr>
                </a:solidFill>
              </a:defRPr>
            </a:lvl7pPr>
            <a:lvl8pPr marL="3199602" indent="0">
              <a:buNone/>
              <a:defRPr sz="1400">
                <a:solidFill>
                  <a:schemeClr val="tx1">
                    <a:tint val="75000"/>
                  </a:schemeClr>
                </a:solidFill>
              </a:defRPr>
            </a:lvl8pPr>
            <a:lvl9pPr marL="3656688"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555A170-E6F5-4D43-A966-2F5668EB3275}" type="datetimeFigureOut">
              <a:rPr lang="en-US" smtClean="0">
                <a:solidFill>
                  <a:prstClr val="black">
                    <a:tint val="75000"/>
                  </a:prstClr>
                </a:solidFill>
              </a:rPr>
              <a:pPr/>
              <a:t>10/22/2026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7461D04-A582-43A5-8457-C0C0F6620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534132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555A170-E6F5-4D43-A966-2F5668EB3275}" type="datetimeFigureOut">
              <a:rPr lang="en-US" smtClean="0">
                <a:solidFill>
                  <a:prstClr val="black">
                    <a:tint val="75000"/>
                  </a:prstClr>
                </a:solidFill>
              </a:rPr>
              <a:pPr/>
              <a:t>10/22/2026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7461D04-A582-43A5-8457-C0C0F6620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84343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086" indent="0">
              <a:buNone/>
              <a:defRPr sz="2000" b="1"/>
            </a:lvl2pPr>
            <a:lvl3pPr marL="914172" indent="0">
              <a:buNone/>
              <a:defRPr sz="1800" b="1"/>
            </a:lvl3pPr>
            <a:lvl4pPr marL="1371258" indent="0">
              <a:buNone/>
              <a:defRPr sz="1600" b="1"/>
            </a:lvl4pPr>
            <a:lvl5pPr marL="1828344" indent="0">
              <a:buNone/>
              <a:defRPr sz="1600" b="1"/>
            </a:lvl5pPr>
            <a:lvl6pPr marL="2285430" indent="0">
              <a:buNone/>
              <a:defRPr sz="1600" b="1"/>
            </a:lvl6pPr>
            <a:lvl7pPr marL="2742516" indent="0">
              <a:buNone/>
              <a:defRPr sz="1600" b="1"/>
            </a:lvl7pPr>
            <a:lvl8pPr marL="3199602" indent="0">
              <a:buNone/>
              <a:defRPr sz="1600" b="1"/>
            </a:lvl8pPr>
            <a:lvl9pPr marL="3656688"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4" y="1535113"/>
            <a:ext cx="5389033" cy="639762"/>
          </a:xfrm>
        </p:spPr>
        <p:txBody>
          <a:bodyPr anchor="b"/>
          <a:lstStyle>
            <a:lvl1pPr marL="0" indent="0">
              <a:buNone/>
              <a:defRPr sz="2400" b="1"/>
            </a:lvl1pPr>
            <a:lvl2pPr marL="457086" indent="0">
              <a:buNone/>
              <a:defRPr sz="2000" b="1"/>
            </a:lvl2pPr>
            <a:lvl3pPr marL="914172" indent="0">
              <a:buNone/>
              <a:defRPr sz="1800" b="1"/>
            </a:lvl3pPr>
            <a:lvl4pPr marL="1371258" indent="0">
              <a:buNone/>
              <a:defRPr sz="1600" b="1"/>
            </a:lvl4pPr>
            <a:lvl5pPr marL="1828344" indent="0">
              <a:buNone/>
              <a:defRPr sz="1600" b="1"/>
            </a:lvl5pPr>
            <a:lvl6pPr marL="2285430" indent="0">
              <a:buNone/>
              <a:defRPr sz="1600" b="1"/>
            </a:lvl6pPr>
            <a:lvl7pPr marL="2742516" indent="0">
              <a:buNone/>
              <a:defRPr sz="1600" b="1"/>
            </a:lvl7pPr>
            <a:lvl8pPr marL="3199602" indent="0">
              <a:buNone/>
              <a:defRPr sz="1600" b="1"/>
            </a:lvl8pPr>
            <a:lvl9pPr marL="365668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555A170-E6F5-4D43-A966-2F5668EB3275}" type="datetimeFigureOut">
              <a:rPr lang="en-US" smtClean="0">
                <a:solidFill>
                  <a:prstClr val="black">
                    <a:tint val="75000"/>
                  </a:prstClr>
                </a:solidFill>
              </a:rPr>
              <a:pPr/>
              <a:t>10/22/2026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7461D04-A582-43A5-8457-C0C0F6620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04025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555A170-E6F5-4D43-A966-2F5668EB3275}" type="datetimeFigureOut">
              <a:rPr lang="en-US" smtClean="0">
                <a:solidFill>
                  <a:prstClr val="black">
                    <a:tint val="75000"/>
                  </a:prstClr>
                </a:solidFill>
              </a:rPr>
              <a:pPr/>
              <a:t>10/22/2026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7461D04-A582-43A5-8457-C0C0F6620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14447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55A170-E6F5-4D43-A966-2F5668EB3275}" type="datetimeFigureOut">
              <a:rPr lang="en-US" smtClean="0">
                <a:solidFill>
                  <a:prstClr val="black">
                    <a:tint val="75000"/>
                  </a:prstClr>
                </a:solidFill>
              </a:rPr>
              <a:pPr/>
              <a:t>10/22/2026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7461D04-A582-43A5-8457-C0C0F6620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11821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086" indent="0">
              <a:buNone/>
              <a:defRPr sz="1200"/>
            </a:lvl2pPr>
            <a:lvl3pPr marL="914172" indent="0">
              <a:buNone/>
              <a:defRPr sz="1000"/>
            </a:lvl3pPr>
            <a:lvl4pPr marL="1371258" indent="0">
              <a:buNone/>
              <a:defRPr sz="900"/>
            </a:lvl4pPr>
            <a:lvl5pPr marL="1828344" indent="0">
              <a:buNone/>
              <a:defRPr sz="900"/>
            </a:lvl5pPr>
            <a:lvl6pPr marL="2285430" indent="0">
              <a:buNone/>
              <a:defRPr sz="900"/>
            </a:lvl6pPr>
            <a:lvl7pPr marL="2742516" indent="0">
              <a:buNone/>
              <a:defRPr sz="900"/>
            </a:lvl7pPr>
            <a:lvl8pPr marL="3199602" indent="0">
              <a:buNone/>
              <a:defRPr sz="900"/>
            </a:lvl8pPr>
            <a:lvl9pPr marL="3656688"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555A170-E6F5-4D43-A966-2F5668EB3275}" type="datetimeFigureOut">
              <a:rPr lang="en-US" smtClean="0">
                <a:solidFill>
                  <a:prstClr val="black">
                    <a:tint val="75000"/>
                  </a:prstClr>
                </a:solidFill>
              </a:rPr>
              <a:pPr/>
              <a:t>10/22/2026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7461D04-A582-43A5-8457-C0C0F6620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937582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086" indent="0">
              <a:buNone/>
              <a:defRPr sz="2800"/>
            </a:lvl2pPr>
            <a:lvl3pPr marL="914172" indent="0">
              <a:buNone/>
              <a:defRPr sz="2400"/>
            </a:lvl3pPr>
            <a:lvl4pPr marL="1371258" indent="0">
              <a:buNone/>
              <a:defRPr sz="2000"/>
            </a:lvl4pPr>
            <a:lvl5pPr marL="1828344" indent="0">
              <a:buNone/>
              <a:defRPr sz="2000"/>
            </a:lvl5pPr>
            <a:lvl6pPr marL="2285430" indent="0">
              <a:buNone/>
              <a:defRPr sz="2000"/>
            </a:lvl6pPr>
            <a:lvl7pPr marL="2742516" indent="0">
              <a:buNone/>
              <a:defRPr sz="2000"/>
            </a:lvl7pPr>
            <a:lvl8pPr marL="3199602" indent="0">
              <a:buNone/>
              <a:defRPr sz="2000"/>
            </a:lvl8pPr>
            <a:lvl9pPr marL="3656688"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086" indent="0">
              <a:buNone/>
              <a:defRPr sz="1200"/>
            </a:lvl2pPr>
            <a:lvl3pPr marL="914172" indent="0">
              <a:buNone/>
              <a:defRPr sz="1000"/>
            </a:lvl3pPr>
            <a:lvl4pPr marL="1371258" indent="0">
              <a:buNone/>
              <a:defRPr sz="900"/>
            </a:lvl4pPr>
            <a:lvl5pPr marL="1828344" indent="0">
              <a:buNone/>
              <a:defRPr sz="900"/>
            </a:lvl5pPr>
            <a:lvl6pPr marL="2285430" indent="0">
              <a:buNone/>
              <a:defRPr sz="900"/>
            </a:lvl6pPr>
            <a:lvl7pPr marL="2742516" indent="0">
              <a:buNone/>
              <a:defRPr sz="900"/>
            </a:lvl7pPr>
            <a:lvl8pPr marL="3199602" indent="0">
              <a:buNone/>
              <a:defRPr sz="900"/>
            </a:lvl8pPr>
            <a:lvl9pPr marL="3656688"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555A170-E6F5-4D43-A966-2F5668EB3275}" type="datetimeFigureOut">
              <a:rPr lang="en-US" smtClean="0">
                <a:solidFill>
                  <a:prstClr val="black">
                    <a:tint val="75000"/>
                  </a:prstClr>
                </a:solidFill>
              </a:rPr>
              <a:pPr/>
              <a:t>10/22/2026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7461D04-A582-43A5-8457-C0C0F6620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80538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55A170-E6F5-4D43-A966-2F5668EB3275}" type="datetimeFigureOut">
              <a:rPr lang="en-US" smtClean="0">
                <a:solidFill>
                  <a:prstClr val="black">
                    <a:tint val="75000"/>
                  </a:prstClr>
                </a:solidFill>
              </a:rPr>
              <a:pPr/>
              <a:t>10/22/2026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7461D04-A582-43A5-8457-C0C0F6620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19590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7"/>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7"/>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55A170-E6F5-4D43-A966-2F5668EB3275}" type="datetimeFigureOut">
              <a:rPr lang="en-US" smtClean="0">
                <a:solidFill>
                  <a:prstClr val="black">
                    <a:tint val="75000"/>
                  </a:prstClr>
                </a:solidFill>
              </a:rPr>
              <a:pPr/>
              <a:t>10/22/2026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7461D04-A582-43A5-8457-C0C0F6620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34675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p:nvPr/>
        </p:nvSpPr>
        <p:spPr>
          <a:xfrm>
            <a:off x="3658685" y="1008934"/>
            <a:ext cx="1442167" cy="1499933"/>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1" name="Google Shape;11;p2"/>
          <p:cNvSpPr/>
          <p:nvPr/>
        </p:nvSpPr>
        <p:spPr>
          <a:xfrm rot="10800000">
            <a:off x="7091134" y="4355634"/>
            <a:ext cx="1442167" cy="1499933"/>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2" name="Google Shape;12;p2"/>
          <p:cNvSpPr txBox="1">
            <a:spLocks noGrp="1"/>
          </p:cNvSpPr>
          <p:nvPr>
            <p:ph type="ctrTitle"/>
          </p:nvPr>
        </p:nvSpPr>
        <p:spPr>
          <a:xfrm>
            <a:off x="4059600" y="1925673"/>
            <a:ext cx="4072800" cy="20496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a:endParaRPr/>
          </a:p>
        </p:txBody>
      </p:sp>
      <p:sp>
        <p:nvSpPr>
          <p:cNvPr id="13" name="Google Shape;13;p2"/>
          <p:cNvSpPr txBox="1">
            <a:spLocks noGrp="1"/>
          </p:cNvSpPr>
          <p:nvPr>
            <p:ph type="subTitle" idx="1"/>
          </p:nvPr>
        </p:nvSpPr>
        <p:spPr>
          <a:xfrm>
            <a:off x="4059600" y="4155440"/>
            <a:ext cx="4072800" cy="9352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Font typeface="Economica"/>
              <a:buNone/>
              <a:defRPr sz="2800">
                <a:latin typeface="Economica"/>
                <a:ea typeface="Economica"/>
                <a:cs typeface="Economica"/>
                <a:sym typeface="Economica"/>
              </a:defRPr>
            </a:lvl1pPr>
            <a:lvl2pPr lvl="1" algn="ctr">
              <a:lnSpc>
                <a:spcPct val="100000"/>
              </a:lnSpc>
              <a:spcBef>
                <a:spcPts val="0"/>
              </a:spcBef>
              <a:spcAft>
                <a:spcPts val="0"/>
              </a:spcAft>
              <a:buSzPts val="2100"/>
              <a:buFont typeface="Economica"/>
              <a:buNone/>
              <a:defRPr sz="2800">
                <a:latin typeface="Economica"/>
                <a:ea typeface="Economica"/>
                <a:cs typeface="Economica"/>
                <a:sym typeface="Economica"/>
              </a:defRPr>
            </a:lvl2pPr>
            <a:lvl3pPr lvl="2" algn="ctr">
              <a:lnSpc>
                <a:spcPct val="100000"/>
              </a:lnSpc>
              <a:spcBef>
                <a:spcPts val="0"/>
              </a:spcBef>
              <a:spcAft>
                <a:spcPts val="0"/>
              </a:spcAft>
              <a:buSzPts val="2100"/>
              <a:buFont typeface="Economica"/>
              <a:buNone/>
              <a:defRPr sz="2800">
                <a:latin typeface="Economica"/>
                <a:ea typeface="Economica"/>
                <a:cs typeface="Economica"/>
                <a:sym typeface="Economica"/>
              </a:defRPr>
            </a:lvl3pPr>
            <a:lvl4pPr lvl="3" algn="ctr">
              <a:lnSpc>
                <a:spcPct val="100000"/>
              </a:lnSpc>
              <a:spcBef>
                <a:spcPts val="0"/>
              </a:spcBef>
              <a:spcAft>
                <a:spcPts val="0"/>
              </a:spcAft>
              <a:buSzPts val="2100"/>
              <a:buFont typeface="Economica"/>
              <a:buNone/>
              <a:defRPr sz="2800">
                <a:latin typeface="Economica"/>
                <a:ea typeface="Economica"/>
                <a:cs typeface="Economica"/>
                <a:sym typeface="Economica"/>
              </a:defRPr>
            </a:lvl4pPr>
            <a:lvl5pPr lvl="4" algn="ctr">
              <a:lnSpc>
                <a:spcPct val="100000"/>
              </a:lnSpc>
              <a:spcBef>
                <a:spcPts val="0"/>
              </a:spcBef>
              <a:spcAft>
                <a:spcPts val="0"/>
              </a:spcAft>
              <a:buSzPts val="2100"/>
              <a:buFont typeface="Economica"/>
              <a:buNone/>
              <a:defRPr sz="2800">
                <a:latin typeface="Economica"/>
                <a:ea typeface="Economica"/>
                <a:cs typeface="Economica"/>
                <a:sym typeface="Economica"/>
              </a:defRPr>
            </a:lvl5pPr>
            <a:lvl6pPr lvl="5" algn="ctr">
              <a:lnSpc>
                <a:spcPct val="100000"/>
              </a:lnSpc>
              <a:spcBef>
                <a:spcPts val="0"/>
              </a:spcBef>
              <a:spcAft>
                <a:spcPts val="0"/>
              </a:spcAft>
              <a:buSzPts val="2100"/>
              <a:buFont typeface="Economica"/>
              <a:buNone/>
              <a:defRPr sz="2800">
                <a:latin typeface="Economica"/>
                <a:ea typeface="Economica"/>
                <a:cs typeface="Economica"/>
                <a:sym typeface="Economica"/>
              </a:defRPr>
            </a:lvl6pPr>
            <a:lvl7pPr lvl="6" algn="ctr">
              <a:lnSpc>
                <a:spcPct val="100000"/>
              </a:lnSpc>
              <a:spcBef>
                <a:spcPts val="0"/>
              </a:spcBef>
              <a:spcAft>
                <a:spcPts val="0"/>
              </a:spcAft>
              <a:buSzPts val="2100"/>
              <a:buFont typeface="Economica"/>
              <a:buNone/>
              <a:defRPr sz="2800">
                <a:latin typeface="Economica"/>
                <a:ea typeface="Economica"/>
                <a:cs typeface="Economica"/>
                <a:sym typeface="Economica"/>
              </a:defRPr>
            </a:lvl7pPr>
            <a:lvl8pPr lvl="7" algn="ctr">
              <a:lnSpc>
                <a:spcPct val="100000"/>
              </a:lnSpc>
              <a:spcBef>
                <a:spcPts val="0"/>
              </a:spcBef>
              <a:spcAft>
                <a:spcPts val="0"/>
              </a:spcAft>
              <a:buSzPts val="2100"/>
              <a:buFont typeface="Economica"/>
              <a:buNone/>
              <a:defRPr sz="2800">
                <a:latin typeface="Economica"/>
                <a:ea typeface="Economica"/>
                <a:cs typeface="Economica"/>
                <a:sym typeface="Economica"/>
              </a:defRPr>
            </a:lvl8pPr>
            <a:lvl9pPr lvl="8" algn="ctr">
              <a:lnSpc>
                <a:spcPct val="100000"/>
              </a:lnSpc>
              <a:spcBef>
                <a:spcPts val="0"/>
              </a:spcBef>
              <a:spcAft>
                <a:spcPts val="0"/>
              </a:spcAft>
              <a:buSzPts val="2100"/>
              <a:buFont typeface="Economica"/>
              <a:buNone/>
              <a:defRPr sz="2800">
                <a:latin typeface="Economica"/>
                <a:ea typeface="Economica"/>
                <a:cs typeface="Economica"/>
                <a:sym typeface="Economica"/>
              </a:defRPr>
            </a:lvl9pPr>
          </a:lstStyle>
          <a:p>
            <a:endParaRPr/>
          </a:p>
        </p:txBody>
      </p:sp>
      <p:sp>
        <p:nvSpPr>
          <p:cNvPr id="14" name="Google Shape;14;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828384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5"/>
        <p:cNvGrpSpPr/>
        <p:nvPr/>
      </p:nvGrpSpPr>
      <p:grpSpPr>
        <a:xfrm>
          <a:off x="0" y="0"/>
          <a:ext cx="0" cy="0"/>
          <a:chOff x="0" y="0"/>
          <a:chExt cx="0" cy="0"/>
        </a:xfrm>
      </p:grpSpPr>
      <p:sp>
        <p:nvSpPr>
          <p:cNvPr id="16" name="Google Shape;16;p3"/>
          <p:cNvSpPr/>
          <p:nvPr/>
        </p:nvSpPr>
        <p:spPr>
          <a:xfrm flipH="1">
            <a:off x="10127918" y="613634"/>
            <a:ext cx="1442167" cy="1499933"/>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7" name="Google Shape;17;p3"/>
          <p:cNvSpPr/>
          <p:nvPr/>
        </p:nvSpPr>
        <p:spPr>
          <a:xfrm rot="10800000" flipH="1">
            <a:off x="621901" y="4744434"/>
            <a:ext cx="1442167" cy="1499933"/>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8" name="Google Shape;18;p3"/>
          <p:cNvSpPr txBox="1">
            <a:spLocks noGrp="1"/>
          </p:cNvSpPr>
          <p:nvPr>
            <p:ph type="title"/>
          </p:nvPr>
        </p:nvSpPr>
        <p:spPr>
          <a:xfrm>
            <a:off x="1031600" y="2408600"/>
            <a:ext cx="10128800" cy="2040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a:endParaRPr/>
          </a:p>
        </p:txBody>
      </p:sp>
      <p:sp>
        <p:nvSpPr>
          <p:cNvPr id="19" name="Google Shape;19;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195378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415600" y="421233"/>
            <a:ext cx="11360800" cy="1108400"/>
          </a:xfrm>
          <a:prstGeom prst="rect">
            <a:avLst/>
          </a:prstGeom>
        </p:spPr>
        <p:txBody>
          <a:bodyPr spcFirstLastPara="1" wrap="square" lIns="91425" tIns="91425" rIns="91425" bIns="91425" anchor="b" anchorCtr="0">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7" name="Google Shape;27;p5"/>
          <p:cNvSpPr txBox="1">
            <a:spLocks noGrp="1"/>
          </p:cNvSpPr>
          <p:nvPr>
            <p:ph type="body" idx="1"/>
          </p:nvPr>
        </p:nvSpPr>
        <p:spPr>
          <a:xfrm>
            <a:off x="415600" y="1633633"/>
            <a:ext cx="5333200" cy="44720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8" name="Google Shape;28;p5"/>
          <p:cNvSpPr txBox="1">
            <a:spLocks noGrp="1"/>
          </p:cNvSpPr>
          <p:nvPr>
            <p:ph type="body" idx="2"/>
          </p:nvPr>
        </p:nvSpPr>
        <p:spPr>
          <a:xfrm>
            <a:off x="6443200" y="1633633"/>
            <a:ext cx="5333200" cy="44720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9" name="Google Shape;29;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445332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0"/>
        <p:cNvGrpSpPr/>
        <p:nvPr/>
      </p:nvGrpSpPr>
      <p:grpSpPr>
        <a:xfrm>
          <a:off x="0" y="0"/>
          <a:ext cx="0" cy="0"/>
          <a:chOff x="0" y="0"/>
          <a:chExt cx="0" cy="0"/>
        </a:xfrm>
      </p:grpSpPr>
      <p:sp>
        <p:nvSpPr>
          <p:cNvPr id="31" name="Google Shape;31;p6"/>
          <p:cNvSpPr txBox="1">
            <a:spLocks noGrp="1"/>
          </p:cNvSpPr>
          <p:nvPr>
            <p:ph type="title"/>
          </p:nvPr>
        </p:nvSpPr>
        <p:spPr>
          <a:xfrm>
            <a:off x="415600" y="421233"/>
            <a:ext cx="11360800" cy="1108400"/>
          </a:xfrm>
          <a:prstGeom prst="rect">
            <a:avLst/>
          </a:prstGeom>
        </p:spPr>
        <p:txBody>
          <a:bodyPr spcFirstLastPara="1" wrap="square" lIns="91425" tIns="91425" rIns="91425" bIns="91425" anchor="b" anchorCtr="0">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32" name="Google Shape;32;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738993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3"/>
        <p:cNvGrpSpPr/>
        <p:nvPr/>
      </p:nvGrpSpPr>
      <p:grpSpPr>
        <a:xfrm>
          <a:off x="0" y="0"/>
          <a:ext cx="0" cy="0"/>
          <a:chOff x="0" y="0"/>
          <a:chExt cx="0" cy="0"/>
        </a:xfrm>
      </p:grpSpPr>
      <p:sp>
        <p:nvSpPr>
          <p:cNvPr id="34" name="Google Shape;34;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sz="4000"/>
            </a:lvl1pPr>
            <a:lvl2pPr lvl="1">
              <a:spcBef>
                <a:spcPts val="0"/>
              </a:spcBef>
              <a:spcAft>
                <a:spcPts val="0"/>
              </a:spcAft>
              <a:buSzPts val="3000"/>
              <a:buNone/>
              <a:defRPr sz="4000"/>
            </a:lvl2pPr>
            <a:lvl3pPr lvl="2">
              <a:spcBef>
                <a:spcPts val="0"/>
              </a:spcBef>
              <a:spcAft>
                <a:spcPts val="0"/>
              </a:spcAft>
              <a:buSzPts val="3000"/>
              <a:buNone/>
              <a:defRPr sz="4000"/>
            </a:lvl3pPr>
            <a:lvl4pPr lvl="3">
              <a:spcBef>
                <a:spcPts val="0"/>
              </a:spcBef>
              <a:spcAft>
                <a:spcPts val="0"/>
              </a:spcAft>
              <a:buSzPts val="3000"/>
              <a:buNone/>
              <a:defRPr sz="4000"/>
            </a:lvl4pPr>
            <a:lvl5pPr lvl="4">
              <a:spcBef>
                <a:spcPts val="0"/>
              </a:spcBef>
              <a:spcAft>
                <a:spcPts val="0"/>
              </a:spcAft>
              <a:buSzPts val="3000"/>
              <a:buNone/>
              <a:defRPr sz="4000"/>
            </a:lvl5pPr>
            <a:lvl6pPr lvl="5">
              <a:spcBef>
                <a:spcPts val="0"/>
              </a:spcBef>
              <a:spcAft>
                <a:spcPts val="0"/>
              </a:spcAft>
              <a:buSzPts val="3000"/>
              <a:buNone/>
              <a:defRPr sz="4000"/>
            </a:lvl6pPr>
            <a:lvl7pPr lvl="6">
              <a:spcBef>
                <a:spcPts val="0"/>
              </a:spcBef>
              <a:spcAft>
                <a:spcPts val="0"/>
              </a:spcAft>
              <a:buSzPts val="3000"/>
              <a:buNone/>
              <a:defRPr sz="4000"/>
            </a:lvl7pPr>
            <a:lvl8pPr lvl="7">
              <a:spcBef>
                <a:spcPts val="0"/>
              </a:spcBef>
              <a:spcAft>
                <a:spcPts val="0"/>
              </a:spcAft>
              <a:buSzPts val="3000"/>
              <a:buNone/>
              <a:defRPr sz="4000"/>
            </a:lvl8pPr>
            <a:lvl9pPr lvl="8">
              <a:spcBef>
                <a:spcPts val="0"/>
              </a:spcBef>
              <a:spcAft>
                <a:spcPts val="0"/>
              </a:spcAft>
              <a:buSzPts val="3000"/>
              <a:buNone/>
              <a:defRPr sz="4000"/>
            </a:lvl9pPr>
          </a:lstStyle>
          <a:p>
            <a:endParaRPr/>
          </a:p>
        </p:txBody>
      </p:sp>
      <p:sp>
        <p:nvSpPr>
          <p:cNvPr id="35" name="Google Shape;35;p7"/>
          <p:cNvSpPr txBox="1">
            <a:spLocks noGrp="1"/>
          </p:cNvSpPr>
          <p:nvPr>
            <p:ph type="body" idx="1"/>
          </p:nvPr>
        </p:nvSpPr>
        <p:spPr>
          <a:xfrm>
            <a:off x="415600" y="1865867"/>
            <a:ext cx="3744000" cy="3713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6" name="Google Shape;36;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728040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7"/>
        <p:cNvGrpSpPr/>
        <p:nvPr/>
      </p:nvGrpSpPr>
      <p:grpSpPr>
        <a:xfrm>
          <a:off x="0" y="0"/>
          <a:ext cx="0" cy="0"/>
          <a:chOff x="0" y="0"/>
          <a:chExt cx="0" cy="0"/>
        </a:xfrm>
      </p:grpSpPr>
      <p:sp>
        <p:nvSpPr>
          <p:cNvPr id="38" name="Google Shape;38;p8"/>
          <p:cNvSpPr/>
          <p:nvPr/>
        </p:nvSpPr>
        <p:spPr>
          <a:xfrm>
            <a:off x="0" y="6727600"/>
            <a:ext cx="12192000" cy="1304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 name="Google Shape;39;p8"/>
          <p:cNvSpPr txBox="1">
            <a:spLocks noGrp="1"/>
          </p:cNvSpPr>
          <p:nvPr>
            <p:ph type="title"/>
          </p:nvPr>
        </p:nvSpPr>
        <p:spPr>
          <a:xfrm>
            <a:off x="653667" y="600200"/>
            <a:ext cx="7838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40" name="Google Shape;40;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287953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1"/>
        <p:cNvGrpSpPr/>
        <p:nvPr/>
      </p:nvGrpSpPr>
      <p:grpSpPr>
        <a:xfrm>
          <a:off x="0" y="0"/>
          <a:ext cx="0" cy="0"/>
          <a:chOff x="0" y="0"/>
          <a:chExt cx="0" cy="0"/>
        </a:xfrm>
      </p:grpSpPr>
      <p:sp>
        <p:nvSpPr>
          <p:cNvPr id="42" name="Google Shape;42;p9"/>
          <p:cNvSpPr/>
          <p:nvPr/>
        </p:nvSpPr>
        <p:spPr>
          <a:xfrm>
            <a:off x="6096000" y="-33"/>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43" name="Google Shape;43;p9"/>
          <p:cNvCxnSpPr/>
          <p:nvPr/>
        </p:nvCxnSpPr>
        <p:spPr>
          <a:xfrm>
            <a:off x="6706233" y="5994000"/>
            <a:ext cx="624400" cy="0"/>
          </a:xfrm>
          <a:prstGeom prst="straightConnector1">
            <a:avLst/>
          </a:prstGeom>
          <a:noFill/>
          <a:ln w="19050" cap="flat" cmpd="sng">
            <a:solidFill>
              <a:schemeClr val="lt1"/>
            </a:solidFill>
            <a:prstDash val="solid"/>
            <a:round/>
            <a:headEnd type="none" w="sm" len="sm"/>
            <a:tailEnd type="none" w="sm" len="sm"/>
          </a:ln>
        </p:spPr>
      </p:cxnSp>
      <p:sp>
        <p:nvSpPr>
          <p:cNvPr id="44" name="Google Shape;44;p9"/>
          <p:cNvSpPr txBox="1">
            <a:spLocks noGrp="1"/>
          </p:cNvSpPr>
          <p:nvPr>
            <p:ph type="title"/>
          </p:nvPr>
        </p:nvSpPr>
        <p:spPr>
          <a:xfrm>
            <a:off x="354000" y="1239033"/>
            <a:ext cx="5393600" cy="23816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2"/>
              </a:buClr>
              <a:buSzPts val="4200"/>
              <a:buNone/>
              <a:defRPr>
                <a:solidFill>
                  <a:schemeClr val="lt2"/>
                </a:solidFill>
              </a:defRPr>
            </a:lvl1pPr>
            <a:lvl2pPr lvl="1" algn="ctr">
              <a:spcBef>
                <a:spcPts val="0"/>
              </a:spcBef>
              <a:spcAft>
                <a:spcPts val="0"/>
              </a:spcAft>
              <a:buClr>
                <a:schemeClr val="lt2"/>
              </a:buClr>
              <a:buSzPts val="4200"/>
              <a:buNone/>
              <a:defRPr>
                <a:solidFill>
                  <a:schemeClr val="lt2"/>
                </a:solidFill>
              </a:defRPr>
            </a:lvl2pPr>
            <a:lvl3pPr lvl="2" algn="ctr">
              <a:spcBef>
                <a:spcPts val="0"/>
              </a:spcBef>
              <a:spcAft>
                <a:spcPts val="0"/>
              </a:spcAft>
              <a:buClr>
                <a:schemeClr val="lt2"/>
              </a:buClr>
              <a:buSzPts val="4200"/>
              <a:buNone/>
              <a:defRPr>
                <a:solidFill>
                  <a:schemeClr val="lt2"/>
                </a:solidFill>
              </a:defRPr>
            </a:lvl3pPr>
            <a:lvl4pPr lvl="3" algn="ctr">
              <a:spcBef>
                <a:spcPts val="0"/>
              </a:spcBef>
              <a:spcAft>
                <a:spcPts val="0"/>
              </a:spcAft>
              <a:buClr>
                <a:schemeClr val="lt2"/>
              </a:buClr>
              <a:buSzPts val="4200"/>
              <a:buNone/>
              <a:defRPr>
                <a:solidFill>
                  <a:schemeClr val="lt2"/>
                </a:solidFill>
              </a:defRPr>
            </a:lvl4pPr>
            <a:lvl5pPr lvl="4" algn="ctr">
              <a:spcBef>
                <a:spcPts val="0"/>
              </a:spcBef>
              <a:spcAft>
                <a:spcPts val="0"/>
              </a:spcAft>
              <a:buClr>
                <a:schemeClr val="lt2"/>
              </a:buClr>
              <a:buSzPts val="4200"/>
              <a:buNone/>
              <a:defRPr>
                <a:solidFill>
                  <a:schemeClr val="lt2"/>
                </a:solidFill>
              </a:defRPr>
            </a:lvl5pPr>
            <a:lvl6pPr lvl="5" algn="ctr">
              <a:spcBef>
                <a:spcPts val="0"/>
              </a:spcBef>
              <a:spcAft>
                <a:spcPts val="0"/>
              </a:spcAft>
              <a:buClr>
                <a:schemeClr val="lt2"/>
              </a:buClr>
              <a:buSzPts val="4200"/>
              <a:buNone/>
              <a:defRPr>
                <a:solidFill>
                  <a:schemeClr val="lt2"/>
                </a:solidFill>
              </a:defRPr>
            </a:lvl6pPr>
            <a:lvl7pPr lvl="6" algn="ctr">
              <a:spcBef>
                <a:spcPts val="0"/>
              </a:spcBef>
              <a:spcAft>
                <a:spcPts val="0"/>
              </a:spcAft>
              <a:buClr>
                <a:schemeClr val="lt2"/>
              </a:buClr>
              <a:buSzPts val="4200"/>
              <a:buNone/>
              <a:defRPr>
                <a:solidFill>
                  <a:schemeClr val="lt2"/>
                </a:solidFill>
              </a:defRPr>
            </a:lvl7pPr>
            <a:lvl8pPr lvl="7" algn="ctr">
              <a:spcBef>
                <a:spcPts val="0"/>
              </a:spcBef>
              <a:spcAft>
                <a:spcPts val="0"/>
              </a:spcAft>
              <a:buClr>
                <a:schemeClr val="lt2"/>
              </a:buClr>
              <a:buSzPts val="4200"/>
              <a:buNone/>
              <a:defRPr>
                <a:solidFill>
                  <a:schemeClr val="lt2"/>
                </a:solidFill>
              </a:defRPr>
            </a:lvl8pPr>
            <a:lvl9pPr lvl="8" algn="ctr">
              <a:spcBef>
                <a:spcPts val="0"/>
              </a:spcBef>
              <a:spcAft>
                <a:spcPts val="0"/>
              </a:spcAft>
              <a:buClr>
                <a:schemeClr val="lt2"/>
              </a:buClr>
              <a:buSzPts val="4200"/>
              <a:buNone/>
              <a:defRPr>
                <a:solidFill>
                  <a:schemeClr val="lt2"/>
                </a:solidFill>
              </a:defRPr>
            </a:lvl9pPr>
          </a:lstStyle>
          <a:p>
            <a:endParaRPr/>
          </a:p>
        </p:txBody>
      </p:sp>
      <p:sp>
        <p:nvSpPr>
          <p:cNvPr id="45" name="Google Shape;45;p9"/>
          <p:cNvSpPr txBox="1">
            <a:spLocks noGrp="1"/>
          </p:cNvSpPr>
          <p:nvPr>
            <p:ph type="subTitle" idx="1"/>
          </p:nvPr>
        </p:nvSpPr>
        <p:spPr>
          <a:xfrm>
            <a:off x="354000" y="3692001"/>
            <a:ext cx="5393600" cy="2098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400"/>
              <a:buFont typeface="Economica"/>
              <a:buNone/>
              <a:defRPr sz="3200">
                <a:latin typeface="Economica"/>
                <a:ea typeface="Economica"/>
                <a:cs typeface="Economica"/>
                <a:sym typeface="Economica"/>
              </a:defRPr>
            </a:lvl1pPr>
            <a:lvl2pPr lvl="1" algn="ctr">
              <a:lnSpc>
                <a:spcPct val="100000"/>
              </a:lnSpc>
              <a:spcBef>
                <a:spcPts val="0"/>
              </a:spcBef>
              <a:spcAft>
                <a:spcPts val="0"/>
              </a:spcAft>
              <a:buSzPts val="2400"/>
              <a:buFont typeface="Economica"/>
              <a:buNone/>
              <a:defRPr sz="3200">
                <a:latin typeface="Economica"/>
                <a:ea typeface="Economica"/>
                <a:cs typeface="Economica"/>
                <a:sym typeface="Economica"/>
              </a:defRPr>
            </a:lvl2pPr>
            <a:lvl3pPr lvl="2" algn="ctr">
              <a:lnSpc>
                <a:spcPct val="100000"/>
              </a:lnSpc>
              <a:spcBef>
                <a:spcPts val="0"/>
              </a:spcBef>
              <a:spcAft>
                <a:spcPts val="0"/>
              </a:spcAft>
              <a:buSzPts val="2400"/>
              <a:buFont typeface="Economica"/>
              <a:buNone/>
              <a:defRPr sz="3200">
                <a:latin typeface="Economica"/>
                <a:ea typeface="Economica"/>
                <a:cs typeface="Economica"/>
                <a:sym typeface="Economica"/>
              </a:defRPr>
            </a:lvl3pPr>
            <a:lvl4pPr lvl="3" algn="ctr">
              <a:lnSpc>
                <a:spcPct val="100000"/>
              </a:lnSpc>
              <a:spcBef>
                <a:spcPts val="0"/>
              </a:spcBef>
              <a:spcAft>
                <a:spcPts val="0"/>
              </a:spcAft>
              <a:buSzPts val="2400"/>
              <a:buFont typeface="Economica"/>
              <a:buNone/>
              <a:defRPr sz="3200">
                <a:latin typeface="Economica"/>
                <a:ea typeface="Economica"/>
                <a:cs typeface="Economica"/>
                <a:sym typeface="Economica"/>
              </a:defRPr>
            </a:lvl4pPr>
            <a:lvl5pPr lvl="4" algn="ctr">
              <a:lnSpc>
                <a:spcPct val="100000"/>
              </a:lnSpc>
              <a:spcBef>
                <a:spcPts val="0"/>
              </a:spcBef>
              <a:spcAft>
                <a:spcPts val="0"/>
              </a:spcAft>
              <a:buSzPts val="2400"/>
              <a:buFont typeface="Economica"/>
              <a:buNone/>
              <a:defRPr sz="3200">
                <a:latin typeface="Economica"/>
                <a:ea typeface="Economica"/>
                <a:cs typeface="Economica"/>
                <a:sym typeface="Economica"/>
              </a:defRPr>
            </a:lvl5pPr>
            <a:lvl6pPr lvl="5" algn="ctr">
              <a:lnSpc>
                <a:spcPct val="100000"/>
              </a:lnSpc>
              <a:spcBef>
                <a:spcPts val="0"/>
              </a:spcBef>
              <a:spcAft>
                <a:spcPts val="0"/>
              </a:spcAft>
              <a:buSzPts val="2400"/>
              <a:buFont typeface="Economica"/>
              <a:buNone/>
              <a:defRPr sz="3200">
                <a:latin typeface="Economica"/>
                <a:ea typeface="Economica"/>
                <a:cs typeface="Economica"/>
                <a:sym typeface="Economica"/>
              </a:defRPr>
            </a:lvl6pPr>
            <a:lvl7pPr lvl="6" algn="ctr">
              <a:lnSpc>
                <a:spcPct val="100000"/>
              </a:lnSpc>
              <a:spcBef>
                <a:spcPts val="0"/>
              </a:spcBef>
              <a:spcAft>
                <a:spcPts val="0"/>
              </a:spcAft>
              <a:buSzPts val="2400"/>
              <a:buFont typeface="Economica"/>
              <a:buNone/>
              <a:defRPr sz="3200">
                <a:latin typeface="Economica"/>
                <a:ea typeface="Economica"/>
                <a:cs typeface="Economica"/>
                <a:sym typeface="Economica"/>
              </a:defRPr>
            </a:lvl7pPr>
            <a:lvl8pPr lvl="7" algn="ctr">
              <a:lnSpc>
                <a:spcPct val="100000"/>
              </a:lnSpc>
              <a:spcBef>
                <a:spcPts val="0"/>
              </a:spcBef>
              <a:spcAft>
                <a:spcPts val="0"/>
              </a:spcAft>
              <a:buSzPts val="2400"/>
              <a:buFont typeface="Economica"/>
              <a:buNone/>
              <a:defRPr sz="3200">
                <a:latin typeface="Economica"/>
                <a:ea typeface="Economica"/>
                <a:cs typeface="Economica"/>
                <a:sym typeface="Economica"/>
              </a:defRPr>
            </a:lvl8pPr>
            <a:lvl9pPr lvl="8" algn="ctr">
              <a:lnSpc>
                <a:spcPct val="100000"/>
              </a:lnSpc>
              <a:spcBef>
                <a:spcPts val="0"/>
              </a:spcBef>
              <a:spcAft>
                <a:spcPts val="0"/>
              </a:spcAft>
              <a:buSzPts val="2400"/>
              <a:buFont typeface="Economica"/>
              <a:buNone/>
              <a:defRPr sz="3200">
                <a:latin typeface="Economica"/>
                <a:ea typeface="Economica"/>
                <a:cs typeface="Economica"/>
                <a:sym typeface="Economica"/>
              </a:defRPr>
            </a:lvl9pPr>
          </a:lstStyle>
          <a:p>
            <a:endParaRPr/>
          </a:p>
        </p:txBody>
      </p:sp>
      <p:sp>
        <p:nvSpPr>
          <p:cNvPr id="46" name="Google Shape;46;p9"/>
          <p:cNvSpPr txBox="1">
            <a:spLocks noGrp="1"/>
          </p:cNvSpPr>
          <p:nvPr>
            <p:ph type="body" idx="2"/>
          </p:nvPr>
        </p:nvSpPr>
        <p:spPr>
          <a:xfrm>
            <a:off x="6586000" y="965600"/>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Clr>
                <a:schemeClr val="lt1"/>
              </a:buClr>
              <a:buSzPts val="1800"/>
              <a:buChar char="●"/>
              <a:defRPr>
                <a:solidFill>
                  <a:schemeClr val="lt1"/>
                </a:solidFill>
              </a:defRPr>
            </a:lvl1pPr>
            <a:lvl2pPr marL="1219170" lvl="1" indent="-423323">
              <a:spcBef>
                <a:spcPts val="0"/>
              </a:spcBef>
              <a:spcAft>
                <a:spcPts val="0"/>
              </a:spcAft>
              <a:buClr>
                <a:schemeClr val="lt1"/>
              </a:buClr>
              <a:buSzPts val="1400"/>
              <a:buChar char="○"/>
              <a:defRPr>
                <a:solidFill>
                  <a:schemeClr val="lt1"/>
                </a:solidFill>
              </a:defRPr>
            </a:lvl2pPr>
            <a:lvl3pPr marL="1828754" lvl="2" indent="-423323">
              <a:spcBef>
                <a:spcPts val="0"/>
              </a:spcBef>
              <a:spcAft>
                <a:spcPts val="0"/>
              </a:spcAft>
              <a:buClr>
                <a:schemeClr val="lt1"/>
              </a:buClr>
              <a:buSzPts val="1400"/>
              <a:buChar char="■"/>
              <a:defRPr>
                <a:solidFill>
                  <a:schemeClr val="lt1"/>
                </a:solidFill>
              </a:defRPr>
            </a:lvl3pPr>
            <a:lvl4pPr marL="2438339" lvl="3" indent="-423323">
              <a:spcBef>
                <a:spcPts val="0"/>
              </a:spcBef>
              <a:spcAft>
                <a:spcPts val="0"/>
              </a:spcAft>
              <a:buClr>
                <a:schemeClr val="lt1"/>
              </a:buClr>
              <a:buSzPts val="1400"/>
              <a:buChar char="●"/>
              <a:defRPr>
                <a:solidFill>
                  <a:schemeClr val="lt1"/>
                </a:solidFill>
              </a:defRPr>
            </a:lvl4pPr>
            <a:lvl5pPr marL="3047924" lvl="4" indent="-423323">
              <a:spcBef>
                <a:spcPts val="0"/>
              </a:spcBef>
              <a:spcAft>
                <a:spcPts val="0"/>
              </a:spcAft>
              <a:buClr>
                <a:schemeClr val="lt1"/>
              </a:buClr>
              <a:buSzPts val="1400"/>
              <a:buChar char="○"/>
              <a:defRPr>
                <a:solidFill>
                  <a:schemeClr val="lt1"/>
                </a:solidFill>
              </a:defRPr>
            </a:lvl5pPr>
            <a:lvl6pPr marL="3657509" lvl="5" indent="-423323">
              <a:spcBef>
                <a:spcPts val="0"/>
              </a:spcBef>
              <a:spcAft>
                <a:spcPts val="0"/>
              </a:spcAft>
              <a:buClr>
                <a:schemeClr val="lt1"/>
              </a:buClr>
              <a:buSzPts val="1400"/>
              <a:buChar char="■"/>
              <a:defRPr>
                <a:solidFill>
                  <a:schemeClr val="lt1"/>
                </a:solidFill>
              </a:defRPr>
            </a:lvl6pPr>
            <a:lvl7pPr marL="4267093" lvl="6" indent="-423323">
              <a:spcBef>
                <a:spcPts val="0"/>
              </a:spcBef>
              <a:spcAft>
                <a:spcPts val="0"/>
              </a:spcAft>
              <a:buClr>
                <a:schemeClr val="lt1"/>
              </a:buClr>
              <a:buSzPts val="1400"/>
              <a:buChar char="●"/>
              <a:defRPr>
                <a:solidFill>
                  <a:schemeClr val="lt1"/>
                </a:solidFill>
              </a:defRPr>
            </a:lvl7pPr>
            <a:lvl8pPr marL="4876678" lvl="7" indent="-423323">
              <a:spcBef>
                <a:spcPts val="0"/>
              </a:spcBef>
              <a:spcAft>
                <a:spcPts val="0"/>
              </a:spcAft>
              <a:buClr>
                <a:schemeClr val="lt1"/>
              </a:buClr>
              <a:buSzPts val="1400"/>
              <a:buChar char="○"/>
              <a:defRPr>
                <a:solidFill>
                  <a:schemeClr val="lt1"/>
                </a:solidFill>
              </a:defRPr>
            </a:lvl8pPr>
            <a:lvl9pPr marL="5486263" lvl="8" indent="-423323">
              <a:spcBef>
                <a:spcPts val="0"/>
              </a:spcBef>
              <a:spcAft>
                <a:spcPts val="0"/>
              </a:spcAft>
              <a:buClr>
                <a:schemeClr val="lt1"/>
              </a:buClr>
              <a:buSzPts val="1400"/>
              <a:buChar char="■"/>
              <a:defRPr>
                <a:solidFill>
                  <a:schemeClr val="lt1"/>
                </a:solidFill>
              </a:defRPr>
            </a:lvl9pPr>
          </a:lstStyle>
          <a:p>
            <a:endParaRPr/>
          </a:p>
        </p:txBody>
      </p:sp>
      <p:sp>
        <p:nvSpPr>
          <p:cNvPr id="47" name="Google Shape;47;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771183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8"/>
        <p:cNvGrpSpPr/>
        <p:nvPr/>
      </p:nvGrpSpPr>
      <p:grpSpPr>
        <a:xfrm>
          <a:off x="0" y="0"/>
          <a:ext cx="0" cy="0"/>
          <a:chOff x="0" y="0"/>
          <a:chExt cx="0" cy="0"/>
        </a:xfrm>
      </p:grpSpPr>
      <p:sp>
        <p:nvSpPr>
          <p:cNvPr id="49" name="Google Shape;49;p10"/>
          <p:cNvSpPr txBox="1">
            <a:spLocks noGrp="1"/>
          </p:cNvSpPr>
          <p:nvPr>
            <p:ph type="body" idx="1"/>
          </p:nvPr>
        </p:nvSpPr>
        <p:spPr>
          <a:xfrm>
            <a:off x="426000" y="5625233"/>
            <a:ext cx="7998400" cy="7984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2400"/>
              <a:buFont typeface="Economica"/>
              <a:buNone/>
              <a:defRPr sz="3200">
                <a:latin typeface="Economica"/>
                <a:ea typeface="Economica"/>
                <a:cs typeface="Economica"/>
                <a:sym typeface="Economica"/>
              </a:defRPr>
            </a:lvl1pPr>
          </a:lstStyle>
          <a:p>
            <a:endParaRPr/>
          </a:p>
        </p:txBody>
      </p:sp>
      <p:sp>
        <p:nvSpPr>
          <p:cNvPr id="50" name="Google Shape;50;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661327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1"/>
        <p:cNvGrpSpPr/>
        <p:nvPr/>
      </p:nvGrpSpPr>
      <p:grpSpPr>
        <a:xfrm>
          <a:off x="0" y="0"/>
          <a:ext cx="0" cy="0"/>
          <a:chOff x="0" y="0"/>
          <a:chExt cx="0" cy="0"/>
        </a:xfrm>
      </p:grpSpPr>
      <p:sp>
        <p:nvSpPr>
          <p:cNvPr id="52" name="Google Shape;52;p11"/>
          <p:cNvSpPr/>
          <p:nvPr/>
        </p:nvSpPr>
        <p:spPr>
          <a:xfrm>
            <a:off x="0" y="6727600"/>
            <a:ext cx="12192000" cy="1304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 name="Google Shape;53;p11"/>
          <p:cNvSpPr txBox="1">
            <a:spLocks noGrp="1"/>
          </p:cNvSpPr>
          <p:nvPr>
            <p:ph type="title" hasCustomPrompt="1"/>
          </p:nvPr>
        </p:nvSpPr>
        <p:spPr>
          <a:xfrm>
            <a:off x="415600" y="1276167"/>
            <a:ext cx="11360800" cy="2838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2"/>
              </a:buClr>
              <a:buSzPts val="16000"/>
              <a:buNone/>
              <a:defRPr sz="21333">
                <a:solidFill>
                  <a:schemeClr val="lt2"/>
                </a:solidFill>
              </a:defRPr>
            </a:lvl1pPr>
            <a:lvl2pPr lvl="1" algn="ctr">
              <a:spcBef>
                <a:spcPts val="0"/>
              </a:spcBef>
              <a:spcAft>
                <a:spcPts val="0"/>
              </a:spcAft>
              <a:buClr>
                <a:schemeClr val="lt2"/>
              </a:buClr>
              <a:buSzPts val="16000"/>
              <a:buNone/>
              <a:defRPr sz="21333">
                <a:solidFill>
                  <a:schemeClr val="lt2"/>
                </a:solidFill>
              </a:defRPr>
            </a:lvl2pPr>
            <a:lvl3pPr lvl="2" algn="ctr">
              <a:spcBef>
                <a:spcPts val="0"/>
              </a:spcBef>
              <a:spcAft>
                <a:spcPts val="0"/>
              </a:spcAft>
              <a:buClr>
                <a:schemeClr val="lt2"/>
              </a:buClr>
              <a:buSzPts val="16000"/>
              <a:buNone/>
              <a:defRPr sz="21333">
                <a:solidFill>
                  <a:schemeClr val="lt2"/>
                </a:solidFill>
              </a:defRPr>
            </a:lvl3pPr>
            <a:lvl4pPr lvl="3" algn="ctr">
              <a:spcBef>
                <a:spcPts val="0"/>
              </a:spcBef>
              <a:spcAft>
                <a:spcPts val="0"/>
              </a:spcAft>
              <a:buClr>
                <a:schemeClr val="lt2"/>
              </a:buClr>
              <a:buSzPts val="16000"/>
              <a:buNone/>
              <a:defRPr sz="21333">
                <a:solidFill>
                  <a:schemeClr val="lt2"/>
                </a:solidFill>
              </a:defRPr>
            </a:lvl4pPr>
            <a:lvl5pPr lvl="4" algn="ctr">
              <a:spcBef>
                <a:spcPts val="0"/>
              </a:spcBef>
              <a:spcAft>
                <a:spcPts val="0"/>
              </a:spcAft>
              <a:buClr>
                <a:schemeClr val="lt2"/>
              </a:buClr>
              <a:buSzPts val="16000"/>
              <a:buNone/>
              <a:defRPr sz="21333">
                <a:solidFill>
                  <a:schemeClr val="lt2"/>
                </a:solidFill>
              </a:defRPr>
            </a:lvl5pPr>
            <a:lvl6pPr lvl="5" algn="ctr">
              <a:spcBef>
                <a:spcPts val="0"/>
              </a:spcBef>
              <a:spcAft>
                <a:spcPts val="0"/>
              </a:spcAft>
              <a:buClr>
                <a:schemeClr val="lt2"/>
              </a:buClr>
              <a:buSzPts val="16000"/>
              <a:buNone/>
              <a:defRPr sz="21333">
                <a:solidFill>
                  <a:schemeClr val="lt2"/>
                </a:solidFill>
              </a:defRPr>
            </a:lvl6pPr>
            <a:lvl7pPr lvl="6" algn="ctr">
              <a:spcBef>
                <a:spcPts val="0"/>
              </a:spcBef>
              <a:spcAft>
                <a:spcPts val="0"/>
              </a:spcAft>
              <a:buClr>
                <a:schemeClr val="lt2"/>
              </a:buClr>
              <a:buSzPts val="16000"/>
              <a:buNone/>
              <a:defRPr sz="21333">
                <a:solidFill>
                  <a:schemeClr val="lt2"/>
                </a:solidFill>
              </a:defRPr>
            </a:lvl7pPr>
            <a:lvl8pPr lvl="7" algn="ctr">
              <a:spcBef>
                <a:spcPts val="0"/>
              </a:spcBef>
              <a:spcAft>
                <a:spcPts val="0"/>
              </a:spcAft>
              <a:buClr>
                <a:schemeClr val="lt2"/>
              </a:buClr>
              <a:buSzPts val="16000"/>
              <a:buNone/>
              <a:defRPr sz="21333">
                <a:solidFill>
                  <a:schemeClr val="lt2"/>
                </a:solidFill>
              </a:defRPr>
            </a:lvl8pPr>
            <a:lvl9pPr lvl="8" algn="ctr">
              <a:spcBef>
                <a:spcPts val="0"/>
              </a:spcBef>
              <a:spcAft>
                <a:spcPts val="0"/>
              </a:spcAft>
              <a:buClr>
                <a:schemeClr val="lt2"/>
              </a:buClr>
              <a:buSzPts val="16000"/>
              <a:buNone/>
              <a:defRPr sz="21333">
                <a:solidFill>
                  <a:schemeClr val="lt2"/>
                </a:solidFill>
              </a:defRPr>
            </a:lvl9pPr>
          </a:lstStyle>
          <a:p>
            <a:r>
              <a:t>xx%</a:t>
            </a:r>
          </a:p>
        </p:txBody>
      </p:sp>
      <p:sp>
        <p:nvSpPr>
          <p:cNvPr id="54" name="Google Shape;54;p11"/>
          <p:cNvSpPr txBox="1">
            <a:spLocks noGrp="1"/>
          </p:cNvSpPr>
          <p:nvPr>
            <p:ph type="body" idx="1"/>
          </p:nvPr>
        </p:nvSpPr>
        <p:spPr>
          <a:xfrm>
            <a:off x="415600" y="4216000"/>
            <a:ext cx="11360800" cy="14288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55" name="Google Shape;55;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2120916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965992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55A170-E6F5-4D43-A966-2F5668EB3275}" type="datetimeFigureOut">
              <a:rPr lang="en-US" smtClean="0">
                <a:solidFill>
                  <a:prstClr val="black">
                    <a:tint val="75000"/>
                  </a:prstClr>
                </a:solidFill>
              </a:rPr>
              <a:pPr/>
              <a:t>10/22/2026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7461D04-A582-43A5-8457-C0C0F6620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16166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4"/>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DC177E5D-A6B6-4466-B22E-FC3C825C48A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385257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BC7A3E34-B979-4695-9986-360DD2ECAD5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664797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9"/>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AE77BF0-0A99-4B1E-9E31-3EF5D708E1A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488080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299DE1E-263E-4093-8FA4-6DAABAA9768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238652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3"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C1AC937-0A83-4C1F-A1C1-148B6039D60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30986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C1A49D1-E66F-4117-9D22-0E501CBEF27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803978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17AA3A8E-B980-46AD-91B8-AB210498CE2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037363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0D3FDE5E-7FF5-470E-A82D-ABCB546DEED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977035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C5C9CDEF-BFA1-4FA5-89F6-64F2940477E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3284409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BB8FF83-53BF-451A-8895-1A9FE6592B9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427403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81009"/>
            <a:ext cx="2743200" cy="57451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381009"/>
            <a:ext cx="8026400" cy="57451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E67A3DE-08D2-4287-9268-6A35BCC76E2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474676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94381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BFF0F31-4B2F-40D3-85F9-C1DF7406115E}" type="slidenum">
              <a:rPr lang="en-US" altLang="en-US"/>
              <a:pPr>
                <a:defRPr/>
              </a:pPr>
              <a:t>‹#›</a:t>
            </a:fld>
            <a:endParaRPr lang="en-US" altLang="en-US"/>
          </a:p>
        </p:txBody>
      </p:sp>
    </p:spTree>
    <p:extLst>
      <p:ext uri="{BB962C8B-B14F-4D97-AF65-F5344CB8AC3E}">
        <p14:creationId xmlns:p14="http://schemas.microsoft.com/office/powerpoint/2010/main" val="251398192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BF16FE3-3494-47AD-83B6-48A128E067FB}" type="slidenum">
              <a:rPr lang="en-US" altLang="en-US"/>
              <a:pPr>
                <a:defRPr/>
              </a:pPr>
              <a:t>‹#›</a:t>
            </a:fld>
            <a:endParaRPr lang="en-US" altLang="en-US"/>
          </a:p>
        </p:txBody>
      </p:sp>
    </p:spTree>
    <p:extLst>
      <p:ext uri="{BB962C8B-B14F-4D97-AF65-F5344CB8AC3E}">
        <p14:creationId xmlns:p14="http://schemas.microsoft.com/office/powerpoint/2010/main" val="158026507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DC970FB-D0B1-49A1-A510-7DD2EC219854}" type="slidenum">
              <a:rPr lang="en-US" altLang="en-US"/>
              <a:pPr>
                <a:defRPr/>
              </a:pPr>
              <a:t>‹#›</a:t>
            </a:fld>
            <a:endParaRPr lang="en-US" altLang="en-US"/>
          </a:p>
        </p:txBody>
      </p:sp>
    </p:spTree>
    <p:extLst>
      <p:ext uri="{BB962C8B-B14F-4D97-AF65-F5344CB8AC3E}">
        <p14:creationId xmlns:p14="http://schemas.microsoft.com/office/powerpoint/2010/main" val="242703067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1F5F8B2-EF69-46C1-B58A-C4432B374620}" type="slidenum">
              <a:rPr lang="en-US" altLang="en-US"/>
              <a:pPr>
                <a:defRPr/>
              </a:pPr>
              <a:t>‹#›</a:t>
            </a:fld>
            <a:endParaRPr lang="en-US" altLang="en-US"/>
          </a:p>
        </p:txBody>
      </p:sp>
    </p:spTree>
    <p:extLst>
      <p:ext uri="{BB962C8B-B14F-4D97-AF65-F5344CB8AC3E}">
        <p14:creationId xmlns:p14="http://schemas.microsoft.com/office/powerpoint/2010/main" val="387349099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C1BD92F-77FC-41FC-A04F-BB8BFC811468}" type="slidenum">
              <a:rPr lang="en-US" altLang="en-US"/>
              <a:pPr>
                <a:defRPr/>
              </a:pPr>
              <a:t>‹#›</a:t>
            </a:fld>
            <a:endParaRPr lang="en-US" altLang="en-US"/>
          </a:p>
        </p:txBody>
      </p:sp>
    </p:spTree>
    <p:extLst>
      <p:ext uri="{BB962C8B-B14F-4D97-AF65-F5344CB8AC3E}">
        <p14:creationId xmlns:p14="http://schemas.microsoft.com/office/powerpoint/2010/main" val="8163238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9F1C190-2F8D-421D-8598-A8D5F84DF02C}" type="slidenum">
              <a:rPr lang="en-US" altLang="en-US"/>
              <a:pPr>
                <a:defRPr/>
              </a:pPr>
              <a:t>‹#›</a:t>
            </a:fld>
            <a:endParaRPr lang="en-US" altLang="en-US"/>
          </a:p>
        </p:txBody>
      </p:sp>
    </p:spTree>
    <p:extLst>
      <p:ext uri="{BB962C8B-B14F-4D97-AF65-F5344CB8AC3E}">
        <p14:creationId xmlns:p14="http://schemas.microsoft.com/office/powerpoint/2010/main" val="40904137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DC1CFD2-F1D4-40FD-86AD-E1E9282F761C}" type="slidenum">
              <a:rPr lang="en-US" altLang="en-US"/>
              <a:pPr>
                <a:defRPr/>
              </a:pPr>
              <a:t>‹#›</a:t>
            </a:fld>
            <a:endParaRPr lang="en-US" altLang="en-US"/>
          </a:p>
        </p:txBody>
      </p:sp>
    </p:spTree>
    <p:extLst>
      <p:ext uri="{BB962C8B-B14F-4D97-AF65-F5344CB8AC3E}">
        <p14:creationId xmlns:p14="http://schemas.microsoft.com/office/powerpoint/2010/main" val="307441090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9C5095B-414E-435B-ACD7-12EC97667B7C}" type="slidenum">
              <a:rPr lang="en-US" altLang="en-US"/>
              <a:pPr>
                <a:defRPr/>
              </a:pPr>
              <a:t>‹#›</a:t>
            </a:fld>
            <a:endParaRPr lang="en-US" altLang="en-US"/>
          </a:p>
        </p:txBody>
      </p:sp>
    </p:spTree>
    <p:extLst>
      <p:ext uri="{BB962C8B-B14F-4D97-AF65-F5344CB8AC3E}">
        <p14:creationId xmlns:p14="http://schemas.microsoft.com/office/powerpoint/2010/main" val="193749514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F65C4A9-0973-4981-B541-921FB04683EE}" type="slidenum">
              <a:rPr lang="en-US" altLang="en-US"/>
              <a:pPr>
                <a:defRPr/>
              </a:pPr>
              <a:t>‹#›</a:t>
            </a:fld>
            <a:endParaRPr lang="en-US" altLang="en-US"/>
          </a:p>
        </p:txBody>
      </p:sp>
    </p:spTree>
    <p:extLst>
      <p:ext uri="{BB962C8B-B14F-4D97-AF65-F5344CB8AC3E}">
        <p14:creationId xmlns:p14="http://schemas.microsoft.com/office/powerpoint/2010/main" val="369436710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EA02C51-25FC-478E-A11E-C9748982DE3C}" type="slidenum">
              <a:rPr lang="en-US" altLang="en-US"/>
              <a:pPr>
                <a:defRPr/>
              </a:pPr>
              <a:t>‹#›</a:t>
            </a:fld>
            <a:endParaRPr lang="en-US" altLang="en-US"/>
          </a:p>
        </p:txBody>
      </p:sp>
    </p:spTree>
    <p:extLst>
      <p:ext uri="{BB962C8B-B14F-4D97-AF65-F5344CB8AC3E}">
        <p14:creationId xmlns:p14="http://schemas.microsoft.com/office/powerpoint/2010/main" val="353864110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81001"/>
            <a:ext cx="2743200" cy="57451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381001"/>
            <a:ext cx="8026400" cy="57451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AABE04C-DE7F-4928-836D-B520D9BD1E66}" type="slidenum">
              <a:rPr lang="en-US" altLang="en-US"/>
              <a:pPr>
                <a:defRPr/>
              </a:pPr>
              <a:t>‹#›</a:t>
            </a:fld>
            <a:endParaRPr lang="en-US" altLang="en-US"/>
          </a:p>
        </p:txBody>
      </p:sp>
    </p:spTree>
    <p:extLst>
      <p:ext uri="{BB962C8B-B14F-4D97-AF65-F5344CB8AC3E}">
        <p14:creationId xmlns:p14="http://schemas.microsoft.com/office/powerpoint/2010/main" val="89487533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BDC72EA-2427-42A6-9556-E5F776324646}"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EE4996-CF9D-46D9-8176-24F98EE458D1}" type="slidenum">
              <a:rPr lang="en-US" smtClean="0"/>
              <a:t>‹#›</a:t>
            </a:fld>
            <a:endParaRPr lang="en-US"/>
          </a:p>
        </p:txBody>
      </p:sp>
    </p:spTree>
    <p:extLst>
      <p:ext uri="{BB962C8B-B14F-4D97-AF65-F5344CB8AC3E}">
        <p14:creationId xmlns:p14="http://schemas.microsoft.com/office/powerpoint/2010/main" val="123927282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DC72EA-2427-42A6-9556-E5F776324646}"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EE4996-CF9D-46D9-8176-24F98EE458D1}" type="slidenum">
              <a:rPr lang="en-US" smtClean="0"/>
              <a:t>‹#›</a:t>
            </a:fld>
            <a:endParaRPr lang="en-US"/>
          </a:p>
        </p:txBody>
      </p:sp>
    </p:spTree>
    <p:extLst>
      <p:ext uri="{BB962C8B-B14F-4D97-AF65-F5344CB8AC3E}">
        <p14:creationId xmlns:p14="http://schemas.microsoft.com/office/powerpoint/2010/main" val="8048198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DC72EA-2427-42A6-9556-E5F776324646}"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EE4996-CF9D-46D9-8176-24F98EE458D1}" type="slidenum">
              <a:rPr lang="en-US" smtClean="0"/>
              <a:t>‹#›</a:t>
            </a:fld>
            <a:endParaRPr lang="en-US"/>
          </a:p>
        </p:txBody>
      </p:sp>
    </p:spTree>
    <p:extLst>
      <p:ext uri="{BB962C8B-B14F-4D97-AF65-F5344CB8AC3E}">
        <p14:creationId xmlns:p14="http://schemas.microsoft.com/office/powerpoint/2010/main" val="95196789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DC72EA-2427-42A6-9556-E5F776324646}"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EE4996-CF9D-46D9-8176-24F98EE458D1}" type="slidenum">
              <a:rPr lang="en-US" smtClean="0"/>
              <a:t>‹#›</a:t>
            </a:fld>
            <a:endParaRPr lang="en-US"/>
          </a:p>
        </p:txBody>
      </p:sp>
    </p:spTree>
    <p:extLst>
      <p:ext uri="{BB962C8B-B14F-4D97-AF65-F5344CB8AC3E}">
        <p14:creationId xmlns:p14="http://schemas.microsoft.com/office/powerpoint/2010/main" val="90744928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BDC72EA-2427-42A6-9556-E5F776324646}" type="datetimeFigureOut">
              <a:rPr lang="en-US" smtClean="0"/>
              <a:t>10/22/2026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EE4996-CF9D-46D9-8176-24F98EE458D1}" type="slidenum">
              <a:rPr lang="en-US" smtClean="0"/>
              <a:t>‹#›</a:t>
            </a:fld>
            <a:endParaRPr lang="en-US"/>
          </a:p>
        </p:txBody>
      </p:sp>
    </p:spTree>
    <p:extLst>
      <p:ext uri="{BB962C8B-B14F-4D97-AF65-F5344CB8AC3E}">
        <p14:creationId xmlns:p14="http://schemas.microsoft.com/office/powerpoint/2010/main" val="200257823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BDC72EA-2427-42A6-9556-E5F776324646}" type="datetimeFigureOut">
              <a:rPr lang="en-US" smtClean="0"/>
              <a:t>10/22/2026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EE4996-CF9D-46D9-8176-24F98EE458D1}" type="slidenum">
              <a:rPr lang="en-US" smtClean="0"/>
              <a:t>‹#›</a:t>
            </a:fld>
            <a:endParaRPr lang="en-US"/>
          </a:p>
        </p:txBody>
      </p:sp>
    </p:spTree>
    <p:extLst>
      <p:ext uri="{BB962C8B-B14F-4D97-AF65-F5344CB8AC3E}">
        <p14:creationId xmlns:p14="http://schemas.microsoft.com/office/powerpoint/2010/main" val="409845605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DC72EA-2427-42A6-9556-E5F776324646}" type="datetimeFigureOut">
              <a:rPr lang="en-US" smtClean="0"/>
              <a:t>10/22/2026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EE4996-CF9D-46D9-8176-24F98EE458D1}" type="slidenum">
              <a:rPr lang="en-US" smtClean="0"/>
              <a:t>‹#›</a:t>
            </a:fld>
            <a:endParaRPr lang="en-US"/>
          </a:p>
        </p:txBody>
      </p:sp>
    </p:spTree>
    <p:extLst>
      <p:ext uri="{BB962C8B-B14F-4D97-AF65-F5344CB8AC3E}">
        <p14:creationId xmlns:p14="http://schemas.microsoft.com/office/powerpoint/2010/main" val="37639489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BDC72EA-2427-42A6-9556-E5F776324646}"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EE4996-CF9D-46D9-8176-24F98EE458D1}" type="slidenum">
              <a:rPr lang="en-US" smtClean="0"/>
              <a:t>‹#›</a:t>
            </a:fld>
            <a:endParaRPr lang="en-US"/>
          </a:p>
        </p:txBody>
      </p:sp>
    </p:spTree>
    <p:extLst>
      <p:ext uri="{BB962C8B-B14F-4D97-AF65-F5344CB8AC3E}">
        <p14:creationId xmlns:p14="http://schemas.microsoft.com/office/powerpoint/2010/main" val="126164065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BDC72EA-2427-42A6-9556-E5F776324646}"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EE4996-CF9D-46D9-8176-24F98EE458D1}" type="slidenum">
              <a:rPr lang="en-US" smtClean="0"/>
              <a:t>‹#›</a:t>
            </a:fld>
            <a:endParaRPr lang="en-US"/>
          </a:p>
        </p:txBody>
      </p:sp>
    </p:spTree>
    <p:extLst>
      <p:ext uri="{BB962C8B-B14F-4D97-AF65-F5344CB8AC3E}">
        <p14:creationId xmlns:p14="http://schemas.microsoft.com/office/powerpoint/2010/main" val="308932747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DC72EA-2427-42A6-9556-E5F776324646}"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EE4996-CF9D-46D9-8176-24F98EE458D1}" type="slidenum">
              <a:rPr lang="en-US" smtClean="0"/>
              <a:t>‹#›</a:t>
            </a:fld>
            <a:endParaRPr lang="en-US"/>
          </a:p>
        </p:txBody>
      </p:sp>
    </p:spTree>
    <p:extLst>
      <p:ext uri="{BB962C8B-B14F-4D97-AF65-F5344CB8AC3E}">
        <p14:creationId xmlns:p14="http://schemas.microsoft.com/office/powerpoint/2010/main" val="89351783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DC72EA-2427-42A6-9556-E5F776324646}"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EE4996-CF9D-46D9-8176-24F98EE458D1}" type="slidenum">
              <a:rPr lang="en-US" smtClean="0"/>
              <a:t>‹#›</a:t>
            </a:fld>
            <a:endParaRPr lang="en-US"/>
          </a:p>
        </p:txBody>
      </p:sp>
    </p:spTree>
    <p:extLst>
      <p:ext uri="{BB962C8B-B14F-4D97-AF65-F5344CB8AC3E}">
        <p14:creationId xmlns:p14="http://schemas.microsoft.com/office/powerpoint/2010/main" val="148520639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E3AAB-3FD0-3C73-BC9A-36AEB6E003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2049066-79A0-A21B-EEAA-4A3DF244E8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FC39BC2-7B0A-1CC3-31FD-46A40395FA4C}"/>
              </a:ext>
            </a:extLst>
          </p:cNvPr>
          <p:cNvSpPr>
            <a:spLocks noGrp="1"/>
          </p:cNvSpPr>
          <p:nvPr>
            <p:ph type="dt" sz="half" idx="10"/>
          </p:nvPr>
        </p:nvSpPr>
        <p:spPr/>
        <p:txBody>
          <a:bodyPr/>
          <a:lstStyle/>
          <a:p>
            <a:fld id="{6195FAF0-5A03-4F71-9EEF-825B633F2B88}" type="datetimeFigureOut">
              <a:rPr lang="en-US" smtClean="0"/>
              <a:t>10/22/2026</a:t>
            </a:fld>
            <a:endParaRPr lang="en-US"/>
          </a:p>
        </p:txBody>
      </p:sp>
      <p:sp>
        <p:nvSpPr>
          <p:cNvPr id="5" name="Footer Placeholder 4">
            <a:extLst>
              <a:ext uri="{FF2B5EF4-FFF2-40B4-BE49-F238E27FC236}">
                <a16:creationId xmlns:a16="http://schemas.microsoft.com/office/drawing/2014/main" id="{87DA11E2-33C5-E7F7-9D3A-A336E61592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AD2BA0-A20E-A788-C122-5DABFE07D9DD}"/>
              </a:ext>
            </a:extLst>
          </p:cNvPr>
          <p:cNvSpPr>
            <a:spLocks noGrp="1"/>
          </p:cNvSpPr>
          <p:nvPr>
            <p:ph type="sldNum" sz="quarter" idx="12"/>
          </p:nvPr>
        </p:nvSpPr>
        <p:spPr/>
        <p:txBody>
          <a:bodyPr/>
          <a:lstStyle/>
          <a:p>
            <a:fld id="{3D32D89D-751D-4DBF-90A9-269176E5E048}" type="slidenum">
              <a:rPr lang="en-US" smtClean="0"/>
              <a:t>‹#›</a:t>
            </a:fld>
            <a:endParaRPr lang="en-US"/>
          </a:p>
        </p:txBody>
      </p:sp>
    </p:spTree>
    <p:extLst>
      <p:ext uri="{BB962C8B-B14F-4D97-AF65-F5344CB8AC3E}">
        <p14:creationId xmlns:p14="http://schemas.microsoft.com/office/powerpoint/2010/main" val="21635133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55175-564B-B7B0-6AFD-4A90595AF7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89E15B-F3DB-9E7F-A57A-E0371A73DE0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33B951-1D17-3CAF-25EC-38B588E91DDE}"/>
              </a:ext>
            </a:extLst>
          </p:cNvPr>
          <p:cNvSpPr>
            <a:spLocks noGrp="1"/>
          </p:cNvSpPr>
          <p:nvPr>
            <p:ph type="dt" sz="half" idx="10"/>
          </p:nvPr>
        </p:nvSpPr>
        <p:spPr/>
        <p:txBody>
          <a:bodyPr/>
          <a:lstStyle/>
          <a:p>
            <a:fld id="{6195FAF0-5A03-4F71-9EEF-825B633F2B88}" type="datetimeFigureOut">
              <a:rPr lang="en-US" smtClean="0"/>
              <a:t>10/22/2026</a:t>
            </a:fld>
            <a:endParaRPr lang="en-US"/>
          </a:p>
        </p:txBody>
      </p:sp>
      <p:sp>
        <p:nvSpPr>
          <p:cNvPr id="5" name="Footer Placeholder 4">
            <a:extLst>
              <a:ext uri="{FF2B5EF4-FFF2-40B4-BE49-F238E27FC236}">
                <a16:creationId xmlns:a16="http://schemas.microsoft.com/office/drawing/2014/main" id="{0CA8C926-6A0C-36BB-FD04-E5AA4F430F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120B96-A9C9-F88C-D476-A522FDFA89FE}"/>
              </a:ext>
            </a:extLst>
          </p:cNvPr>
          <p:cNvSpPr>
            <a:spLocks noGrp="1"/>
          </p:cNvSpPr>
          <p:nvPr>
            <p:ph type="sldNum" sz="quarter" idx="12"/>
          </p:nvPr>
        </p:nvSpPr>
        <p:spPr/>
        <p:txBody>
          <a:bodyPr/>
          <a:lstStyle/>
          <a:p>
            <a:fld id="{3D32D89D-751D-4DBF-90A9-269176E5E048}" type="slidenum">
              <a:rPr lang="en-US" smtClean="0"/>
              <a:t>‹#›</a:t>
            </a:fld>
            <a:endParaRPr lang="en-US"/>
          </a:p>
        </p:txBody>
      </p:sp>
    </p:spTree>
    <p:extLst>
      <p:ext uri="{BB962C8B-B14F-4D97-AF65-F5344CB8AC3E}">
        <p14:creationId xmlns:p14="http://schemas.microsoft.com/office/powerpoint/2010/main" val="140770981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5D903-EBA6-C0F2-72E2-1C536DDE070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FE36C68-6DBF-6D85-86C9-7BA96A9938E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0465C2-FC13-748D-677C-ED88FED8C771}"/>
              </a:ext>
            </a:extLst>
          </p:cNvPr>
          <p:cNvSpPr>
            <a:spLocks noGrp="1"/>
          </p:cNvSpPr>
          <p:nvPr>
            <p:ph type="dt" sz="half" idx="10"/>
          </p:nvPr>
        </p:nvSpPr>
        <p:spPr/>
        <p:txBody>
          <a:bodyPr/>
          <a:lstStyle/>
          <a:p>
            <a:fld id="{6195FAF0-5A03-4F71-9EEF-825B633F2B88}" type="datetimeFigureOut">
              <a:rPr lang="en-US" smtClean="0"/>
              <a:t>10/22/2026</a:t>
            </a:fld>
            <a:endParaRPr lang="en-US"/>
          </a:p>
        </p:txBody>
      </p:sp>
      <p:sp>
        <p:nvSpPr>
          <p:cNvPr id="5" name="Footer Placeholder 4">
            <a:extLst>
              <a:ext uri="{FF2B5EF4-FFF2-40B4-BE49-F238E27FC236}">
                <a16:creationId xmlns:a16="http://schemas.microsoft.com/office/drawing/2014/main" id="{39F392D1-0E84-FB4A-69FF-4BCBF27927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07BF88-4D55-07C1-F877-80AA603272DE}"/>
              </a:ext>
            </a:extLst>
          </p:cNvPr>
          <p:cNvSpPr>
            <a:spLocks noGrp="1"/>
          </p:cNvSpPr>
          <p:nvPr>
            <p:ph type="sldNum" sz="quarter" idx="12"/>
          </p:nvPr>
        </p:nvSpPr>
        <p:spPr/>
        <p:txBody>
          <a:bodyPr/>
          <a:lstStyle/>
          <a:p>
            <a:fld id="{3D32D89D-751D-4DBF-90A9-269176E5E048}" type="slidenum">
              <a:rPr lang="en-US" smtClean="0"/>
              <a:t>‹#›</a:t>
            </a:fld>
            <a:endParaRPr lang="en-US"/>
          </a:p>
        </p:txBody>
      </p:sp>
    </p:spTree>
    <p:extLst>
      <p:ext uri="{BB962C8B-B14F-4D97-AF65-F5344CB8AC3E}">
        <p14:creationId xmlns:p14="http://schemas.microsoft.com/office/powerpoint/2010/main" val="426495346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C8B5C-588E-904C-3418-7276624DD89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6C2533B-ABD1-5B34-3E73-C5E19622817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E819A62-3204-C52A-9CBA-E1FC8E0EF47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ACA6C6E-9B22-B6D8-631A-86D9BF2BB921}"/>
              </a:ext>
            </a:extLst>
          </p:cNvPr>
          <p:cNvSpPr>
            <a:spLocks noGrp="1"/>
          </p:cNvSpPr>
          <p:nvPr>
            <p:ph type="dt" sz="half" idx="10"/>
          </p:nvPr>
        </p:nvSpPr>
        <p:spPr/>
        <p:txBody>
          <a:bodyPr/>
          <a:lstStyle/>
          <a:p>
            <a:fld id="{6195FAF0-5A03-4F71-9EEF-825B633F2B88}" type="datetimeFigureOut">
              <a:rPr lang="en-US" smtClean="0"/>
              <a:t>10/22/2026</a:t>
            </a:fld>
            <a:endParaRPr lang="en-US"/>
          </a:p>
        </p:txBody>
      </p:sp>
      <p:sp>
        <p:nvSpPr>
          <p:cNvPr id="6" name="Footer Placeholder 5">
            <a:extLst>
              <a:ext uri="{FF2B5EF4-FFF2-40B4-BE49-F238E27FC236}">
                <a16:creationId xmlns:a16="http://schemas.microsoft.com/office/drawing/2014/main" id="{B3544E89-1764-449D-CF38-CD6C2EA1D6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3AC05A-5731-27D4-6C20-B8D6EA164A8C}"/>
              </a:ext>
            </a:extLst>
          </p:cNvPr>
          <p:cNvSpPr>
            <a:spLocks noGrp="1"/>
          </p:cNvSpPr>
          <p:nvPr>
            <p:ph type="sldNum" sz="quarter" idx="12"/>
          </p:nvPr>
        </p:nvSpPr>
        <p:spPr/>
        <p:txBody>
          <a:bodyPr/>
          <a:lstStyle/>
          <a:p>
            <a:fld id="{3D32D89D-751D-4DBF-90A9-269176E5E048}" type="slidenum">
              <a:rPr lang="en-US" smtClean="0"/>
              <a:t>‹#›</a:t>
            </a:fld>
            <a:endParaRPr lang="en-US"/>
          </a:p>
        </p:txBody>
      </p:sp>
    </p:spTree>
    <p:extLst>
      <p:ext uri="{BB962C8B-B14F-4D97-AF65-F5344CB8AC3E}">
        <p14:creationId xmlns:p14="http://schemas.microsoft.com/office/powerpoint/2010/main" val="1763542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C8AE8-F23C-DC82-9797-C7C788B301B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832D5F2-7B40-70BC-AEF6-9D6BB822A7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6DDE240-79A0-CBB9-9692-E86AC8044C9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AADE2F-0704-FD80-C132-F2BB1B9DAB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A9A8F8E-183C-1BE5-600B-3F2C7B51A6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E637F6-852F-4BE9-72B1-02321A77B69D}"/>
              </a:ext>
            </a:extLst>
          </p:cNvPr>
          <p:cNvSpPr>
            <a:spLocks noGrp="1"/>
          </p:cNvSpPr>
          <p:nvPr>
            <p:ph type="dt" sz="half" idx="10"/>
          </p:nvPr>
        </p:nvSpPr>
        <p:spPr/>
        <p:txBody>
          <a:bodyPr/>
          <a:lstStyle/>
          <a:p>
            <a:fld id="{6195FAF0-5A03-4F71-9EEF-825B633F2B88}" type="datetimeFigureOut">
              <a:rPr lang="en-US" smtClean="0"/>
              <a:t>10/22/2026</a:t>
            </a:fld>
            <a:endParaRPr lang="en-US"/>
          </a:p>
        </p:txBody>
      </p:sp>
      <p:sp>
        <p:nvSpPr>
          <p:cNvPr id="8" name="Footer Placeholder 7">
            <a:extLst>
              <a:ext uri="{FF2B5EF4-FFF2-40B4-BE49-F238E27FC236}">
                <a16:creationId xmlns:a16="http://schemas.microsoft.com/office/drawing/2014/main" id="{A08EBBFB-1844-F568-8622-C6A6D289483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542F277-D7BC-FCB3-113E-C614D341C1F1}"/>
              </a:ext>
            </a:extLst>
          </p:cNvPr>
          <p:cNvSpPr>
            <a:spLocks noGrp="1"/>
          </p:cNvSpPr>
          <p:nvPr>
            <p:ph type="sldNum" sz="quarter" idx="12"/>
          </p:nvPr>
        </p:nvSpPr>
        <p:spPr/>
        <p:txBody>
          <a:bodyPr/>
          <a:lstStyle/>
          <a:p>
            <a:fld id="{3D32D89D-751D-4DBF-90A9-269176E5E048}" type="slidenum">
              <a:rPr lang="en-US" smtClean="0"/>
              <a:t>‹#›</a:t>
            </a:fld>
            <a:endParaRPr lang="en-US"/>
          </a:p>
        </p:txBody>
      </p:sp>
    </p:spTree>
    <p:extLst>
      <p:ext uri="{BB962C8B-B14F-4D97-AF65-F5344CB8AC3E}">
        <p14:creationId xmlns:p14="http://schemas.microsoft.com/office/powerpoint/2010/main" val="163917476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83BC2-44B6-63F9-58AE-641D8E5BF97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F8535A1-7C2A-1B63-E19C-DD05D4AA9DC0}"/>
              </a:ext>
            </a:extLst>
          </p:cNvPr>
          <p:cNvSpPr>
            <a:spLocks noGrp="1"/>
          </p:cNvSpPr>
          <p:nvPr>
            <p:ph type="dt" sz="half" idx="10"/>
          </p:nvPr>
        </p:nvSpPr>
        <p:spPr/>
        <p:txBody>
          <a:bodyPr/>
          <a:lstStyle/>
          <a:p>
            <a:fld id="{6195FAF0-5A03-4F71-9EEF-825B633F2B88}" type="datetimeFigureOut">
              <a:rPr lang="en-US" smtClean="0"/>
              <a:t>10/22/2026</a:t>
            </a:fld>
            <a:endParaRPr lang="en-US"/>
          </a:p>
        </p:txBody>
      </p:sp>
      <p:sp>
        <p:nvSpPr>
          <p:cNvPr id="4" name="Footer Placeholder 3">
            <a:extLst>
              <a:ext uri="{FF2B5EF4-FFF2-40B4-BE49-F238E27FC236}">
                <a16:creationId xmlns:a16="http://schemas.microsoft.com/office/drawing/2014/main" id="{EAC612FA-6A74-B744-4C81-392B671AA45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8ED339E-9FCD-4BCF-EEF0-1853592DEE7F}"/>
              </a:ext>
            </a:extLst>
          </p:cNvPr>
          <p:cNvSpPr>
            <a:spLocks noGrp="1"/>
          </p:cNvSpPr>
          <p:nvPr>
            <p:ph type="sldNum" sz="quarter" idx="12"/>
          </p:nvPr>
        </p:nvSpPr>
        <p:spPr/>
        <p:txBody>
          <a:bodyPr/>
          <a:lstStyle/>
          <a:p>
            <a:fld id="{3D32D89D-751D-4DBF-90A9-269176E5E048}" type="slidenum">
              <a:rPr lang="en-US" smtClean="0"/>
              <a:t>‹#›</a:t>
            </a:fld>
            <a:endParaRPr lang="en-US"/>
          </a:p>
        </p:txBody>
      </p:sp>
    </p:spTree>
    <p:extLst>
      <p:ext uri="{BB962C8B-B14F-4D97-AF65-F5344CB8AC3E}">
        <p14:creationId xmlns:p14="http://schemas.microsoft.com/office/powerpoint/2010/main" val="73700387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418F36-DD57-2A17-F589-87F09A37C9C8}"/>
              </a:ext>
            </a:extLst>
          </p:cNvPr>
          <p:cNvSpPr>
            <a:spLocks noGrp="1"/>
          </p:cNvSpPr>
          <p:nvPr>
            <p:ph type="dt" sz="half" idx="10"/>
          </p:nvPr>
        </p:nvSpPr>
        <p:spPr/>
        <p:txBody>
          <a:bodyPr/>
          <a:lstStyle/>
          <a:p>
            <a:fld id="{6195FAF0-5A03-4F71-9EEF-825B633F2B88}" type="datetimeFigureOut">
              <a:rPr lang="en-US" smtClean="0"/>
              <a:t>10/22/2026</a:t>
            </a:fld>
            <a:endParaRPr lang="en-US"/>
          </a:p>
        </p:txBody>
      </p:sp>
      <p:sp>
        <p:nvSpPr>
          <p:cNvPr id="3" name="Footer Placeholder 2">
            <a:extLst>
              <a:ext uri="{FF2B5EF4-FFF2-40B4-BE49-F238E27FC236}">
                <a16:creationId xmlns:a16="http://schemas.microsoft.com/office/drawing/2014/main" id="{6EA5910F-D1E3-8423-BEF6-F6FDF8C783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A6CC2D0-9448-AD56-67B1-BD6CE453BBF5}"/>
              </a:ext>
            </a:extLst>
          </p:cNvPr>
          <p:cNvSpPr>
            <a:spLocks noGrp="1"/>
          </p:cNvSpPr>
          <p:nvPr>
            <p:ph type="sldNum" sz="quarter" idx="12"/>
          </p:nvPr>
        </p:nvSpPr>
        <p:spPr/>
        <p:txBody>
          <a:bodyPr/>
          <a:lstStyle/>
          <a:p>
            <a:fld id="{3D32D89D-751D-4DBF-90A9-269176E5E048}" type="slidenum">
              <a:rPr lang="en-US" smtClean="0"/>
              <a:t>‹#›</a:t>
            </a:fld>
            <a:endParaRPr lang="en-US"/>
          </a:p>
        </p:txBody>
      </p:sp>
    </p:spTree>
    <p:extLst>
      <p:ext uri="{BB962C8B-B14F-4D97-AF65-F5344CB8AC3E}">
        <p14:creationId xmlns:p14="http://schemas.microsoft.com/office/powerpoint/2010/main" val="286232602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8AA20-AA72-4E0A-7E3F-D2C508C413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243FF5E-32E7-8115-08D4-31B9C481EF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54324E-4683-3B69-4E83-1C14FE1C44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9AEE5C-B7EE-9514-FB20-EFC17ED006C9}"/>
              </a:ext>
            </a:extLst>
          </p:cNvPr>
          <p:cNvSpPr>
            <a:spLocks noGrp="1"/>
          </p:cNvSpPr>
          <p:nvPr>
            <p:ph type="dt" sz="half" idx="10"/>
          </p:nvPr>
        </p:nvSpPr>
        <p:spPr/>
        <p:txBody>
          <a:bodyPr/>
          <a:lstStyle/>
          <a:p>
            <a:fld id="{6195FAF0-5A03-4F71-9EEF-825B633F2B88}" type="datetimeFigureOut">
              <a:rPr lang="en-US" smtClean="0"/>
              <a:t>10/22/2026</a:t>
            </a:fld>
            <a:endParaRPr lang="en-US"/>
          </a:p>
        </p:txBody>
      </p:sp>
      <p:sp>
        <p:nvSpPr>
          <p:cNvPr id="6" name="Footer Placeholder 5">
            <a:extLst>
              <a:ext uri="{FF2B5EF4-FFF2-40B4-BE49-F238E27FC236}">
                <a16:creationId xmlns:a16="http://schemas.microsoft.com/office/drawing/2014/main" id="{B5CC6CD3-EDD0-46E3-815E-48FC2630DF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ED035D-DE3C-5283-5C0F-5C9E92CE31EC}"/>
              </a:ext>
            </a:extLst>
          </p:cNvPr>
          <p:cNvSpPr>
            <a:spLocks noGrp="1"/>
          </p:cNvSpPr>
          <p:nvPr>
            <p:ph type="sldNum" sz="quarter" idx="12"/>
          </p:nvPr>
        </p:nvSpPr>
        <p:spPr/>
        <p:txBody>
          <a:bodyPr/>
          <a:lstStyle/>
          <a:p>
            <a:fld id="{3D32D89D-751D-4DBF-90A9-269176E5E048}" type="slidenum">
              <a:rPr lang="en-US" smtClean="0"/>
              <a:t>‹#›</a:t>
            </a:fld>
            <a:endParaRPr lang="en-US"/>
          </a:p>
        </p:txBody>
      </p:sp>
    </p:spTree>
    <p:extLst>
      <p:ext uri="{BB962C8B-B14F-4D97-AF65-F5344CB8AC3E}">
        <p14:creationId xmlns:p14="http://schemas.microsoft.com/office/powerpoint/2010/main" val="102086607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4F96F-1A3E-1726-5215-7449DA03F4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DEF249D-E97D-0EFC-3D3D-02F4DF8590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4E0DEA2-7783-FFAE-D5E2-EA6DD84B44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C989E9-EA66-0BFC-A380-167D6FDAAAE8}"/>
              </a:ext>
            </a:extLst>
          </p:cNvPr>
          <p:cNvSpPr>
            <a:spLocks noGrp="1"/>
          </p:cNvSpPr>
          <p:nvPr>
            <p:ph type="dt" sz="half" idx="10"/>
          </p:nvPr>
        </p:nvSpPr>
        <p:spPr/>
        <p:txBody>
          <a:bodyPr/>
          <a:lstStyle/>
          <a:p>
            <a:fld id="{6195FAF0-5A03-4F71-9EEF-825B633F2B88}" type="datetimeFigureOut">
              <a:rPr lang="en-US" smtClean="0"/>
              <a:t>10/22/2026</a:t>
            </a:fld>
            <a:endParaRPr lang="en-US"/>
          </a:p>
        </p:txBody>
      </p:sp>
      <p:sp>
        <p:nvSpPr>
          <p:cNvPr id="6" name="Footer Placeholder 5">
            <a:extLst>
              <a:ext uri="{FF2B5EF4-FFF2-40B4-BE49-F238E27FC236}">
                <a16:creationId xmlns:a16="http://schemas.microsoft.com/office/drawing/2014/main" id="{01A50785-AA1C-FE5B-FCD5-F9235B707B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C5C90D-862B-9ECA-796D-853A8B688E47}"/>
              </a:ext>
            </a:extLst>
          </p:cNvPr>
          <p:cNvSpPr>
            <a:spLocks noGrp="1"/>
          </p:cNvSpPr>
          <p:nvPr>
            <p:ph type="sldNum" sz="quarter" idx="12"/>
          </p:nvPr>
        </p:nvSpPr>
        <p:spPr/>
        <p:txBody>
          <a:bodyPr/>
          <a:lstStyle/>
          <a:p>
            <a:fld id="{3D32D89D-751D-4DBF-90A9-269176E5E048}" type="slidenum">
              <a:rPr lang="en-US" smtClean="0"/>
              <a:t>‹#›</a:t>
            </a:fld>
            <a:endParaRPr lang="en-US"/>
          </a:p>
        </p:txBody>
      </p:sp>
    </p:spTree>
    <p:extLst>
      <p:ext uri="{BB962C8B-B14F-4D97-AF65-F5344CB8AC3E}">
        <p14:creationId xmlns:p14="http://schemas.microsoft.com/office/powerpoint/2010/main" val="361725440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89B37-7022-5355-FE6B-CA761B21A95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33C4D41-FC3E-3BB0-D4FC-2090A09BDA1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3E8888-1395-7457-774F-475063C0BA93}"/>
              </a:ext>
            </a:extLst>
          </p:cNvPr>
          <p:cNvSpPr>
            <a:spLocks noGrp="1"/>
          </p:cNvSpPr>
          <p:nvPr>
            <p:ph type="dt" sz="half" idx="10"/>
          </p:nvPr>
        </p:nvSpPr>
        <p:spPr/>
        <p:txBody>
          <a:bodyPr/>
          <a:lstStyle/>
          <a:p>
            <a:fld id="{6195FAF0-5A03-4F71-9EEF-825B633F2B88}" type="datetimeFigureOut">
              <a:rPr lang="en-US" smtClean="0"/>
              <a:t>10/22/2026</a:t>
            </a:fld>
            <a:endParaRPr lang="en-US"/>
          </a:p>
        </p:txBody>
      </p:sp>
      <p:sp>
        <p:nvSpPr>
          <p:cNvPr id="5" name="Footer Placeholder 4">
            <a:extLst>
              <a:ext uri="{FF2B5EF4-FFF2-40B4-BE49-F238E27FC236}">
                <a16:creationId xmlns:a16="http://schemas.microsoft.com/office/drawing/2014/main" id="{3D53F26E-FFC1-A109-3A0C-62707B7AD7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41C7D0-5814-41BA-7B98-38F3E145FF33}"/>
              </a:ext>
            </a:extLst>
          </p:cNvPr>
          <p:cNvSpPr>
            <a:spLocks noGrp="1"/>
          </p:cNvSpPr>
          <p:nvPr>
            <p:ph type="sldNum" sz="quarter" idx="12"/>
          </p:nvPr>
        </p:nvSpPr>
        <p:spPr/>
        <p:txBody>
          <a:bodyPr/>
          <a:lstStyle/>
          <a:p>
            <a:fld id="{3D32D89D-751D-4DBF-90A9-269176E5E048}" type="slidenum">
              <a:rPr lang="en-US" smtClean="0"/>
              <a:t>‹#›</a:t>
            </a:fld>
            <a:endParaRPr lang="en-US"/>
          </a:p>
        </p:txBody>
      </p:sp>
    </p:spTree>
    <p:extLst>
      <p:ext uri="{BB962C8B-B14F-4D97-AF65-F5344CB8AC3E}">
        <p14:creationId xmlns:p14="http://schemas.microsoft.com/office/powerpoint/2010/main" val="325486063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3808C2-34B0-B142-E85C-43B0ED43888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44B13FA-0047-F966-F6CA-E511DC400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271EEE-6CEA-5A46-AD12-BEC6F2B35E8C}"/>
              </a:ext>
            </a:extLst>
          </p:cNvPr>
          <p:cNvSpPr>
            <a:spLocks noGrp="1"/>
          </p:cNvSpPr>
          <p:nvPr>
            <p:ph type="dt" sz="half" idx="10"/>
          </p:nvPr>
        </p:nvSpPr>
        <p:spPr/>
        <p:txBody>
          <a:bodyPr/>
          <a:lstStyle/>
          <a:p>
            <a:fld id="{6195FAF0-5A03-4F71-9EEF-825B633F2B88}" type="datetimeFigureOut">
              <a:rPr lang="en-US" smtClean="0"/>
              <a:t>10/22/2026</a:t>
            </a:fld>
            <a:endParaRPr lang="en-US"/>
          </a:p>
        </p:txBody>
      </p:sp>
      <p:sp>
        <p:nvSpPr>
          <p:cNvPr id="5" name="Footer Placeholder 4">
            <a:extLst>
              <a:ext uri="{FF2B5EF4-FFF2-40B4-BE49-F238E27FC236}">
                <a16:creationId xmlns:a16="http://schemas.microsoft.com/office/drawing/2014/main" id="{4D49D0DD-4FD1-2C34-FD59-C629F07189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B864AC-91B7-73B0-02A5-78C603AEA057}"/>
              </a:ext>
            </a:extLst>
          </p:cNvPr>
          <p:cNvSpPr>
            <a:spLocks noGrp="1"/>
          </p:cNvSpPr>
          <p:nvPr>
            <p:ph type="sldNum" sz="quarter" idx="12"/>
          </p:nvPr>
        </p:nvSpPr>
        <p:spPr/>
        <p:txBody>
          <a:bodyPr/>
          <a:lstStyle/>
          <a:p>
            <a:fld id="{3D32D89D-751D-4DBF-90A9-269176E5E048}" type="slidenum">
              <a:rPr lang="en-US" smtClean="0"/>
              <a:t>‹#›</a:t>
            </a:fld>
            <a:endParaRPr lang="en-US"/>
          </a:p>
        </p:txBody>
      </p:sp>
    </p:spTree>
    <p:extLst>
      <p:ext uri="{BB962C8B-B14F-4D97-AF65-F5344CB8AC3E}">
        <p14:creationId xmlns:p14="http://schemas.microsoft.com/office/powerpoint/2010/main" val="186775007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Title + Content 1- one column">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 Placeholder 2"/>
          <p:cNvSpPr>
            <a:spLocks noGrp="1"/>
          </p:cNvSpPr>
          <p:nvPr>
            <p:ph idx="1" hasCustomPrompt="1"/>
          </p:nvPr>
        </p:nvSpPr>
        <p:spPr>
          <a:xfrm>
            <a:off x="573024" y="1475326"/>
            <a:ext cx="10515600" cy="5167981"/>
          </a:xfrm>
          <a:prstGeom prst="rect">
            <a:avLst/>
          </a:prstGeom>
        </p:spPr>
        <p:txBody>
          <a:bodyPr vert="horz" lIns="91440" tIns="45720" rIns="91440" bIns="45720" rtlCol="0">
            <a:normAutofit/>
          </a:bodyPr>
          <a:lstStyle>
            <a:lvl1pPr>
              <a:defRPr sz="2100">
                <a:latin typeface="Roboto" panose="02000000000000000000" pitchFamily="2" charset="0"/>
                <a:ea typeface="Roboto" panose="02000000000000000000" pitchFamily="2" charset="0"/>
              </a:defRPr>
            </a:lvl1pPr>
            <a:lvl2pPr>
              <a:defRPr sz="1800">
                <a:latin typeface="Roboto" panose="02000000000000000000" pitchFamily="2" charset="0"/>
                <a:ea typeface="Roboto" panose="02000000000000000000" pitchFamily="2" charset="0"/>
              </a:defRPr>
            </a:lvl2pPr>
            <a:lvl3pPr>
              <a:defRPr sz="1500">
                <a:latin typeface="Roboto" panose="02000000000000000000" pitchFamily="2" charset="0"/>
                <a:ea typeface="Roboto" panose="02000000000000000000" pitchFamily="2" charset="0"/>
              </a:defRPr>
            </a:lvl3pPr>
            <a:lvl4pPr>
              <a:defRPr sz="1500">
                <a:latin typeface="Roboto" panose="02000000000000000000" pitchFamily="2" charset="0"/>
                <a:ea typeface="Roboto" panose="02000000000000000000" pitchFamily="2" charset="0"/>
              </a:defRPr>
            </a:lvl4pPr>
            <a:lvl5pPr>
              <a:defRPr sz="1350">
                <a:latin typeface="Roboto" panose="02000000000000000000" pitchFamily="2" charset="0"/>
                <a:ea typeface="Roboto" panose="02000000000000000000" pitchFamily="2" charset="0"/>
              </a:defRPr>
            </a:lvl5pPr>
          </a:lstStyle>
          <a:p>
            <a:pPr lvl="0"/>
            <a:r>
              <a:rPr lang="en-US"/>
              <a:t>Click to edit text. </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3F02502A-8E1A-2BFB-CEA4-FC0CAC61E7A1}"/>
              </a:ext>
            </a:extLst>
          </p:cNvPr>
          <p:cNvSpPr/>
          <p:nvPr userDrawn="1"/>
        </p:nvSpPr>
        <p:spPr>
          <a:xfrm>
            <a:off x="352426" y="285750"/>
            <a:ext cx="11458575" cy="4107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hasCustomPrompt="1"/>
          </p:nvPr>
        </p:nvSpPr>
        <p:spPr>
          <a:xfrm>
            <a:off x="573024" y="285752"/>
            <a:ext cx="10515600" cy="1083633"/>
          </a:xfrm>
        </p:spPr>
        <p:txBody>
          <a:bodyPr/>
          <a:lstStyle>
            <a:lvl1pPr>
              <a:defRPr>
                <a:solidFill>
                  <a:sysClr val="windowText" lastClr="000000"/>
                </a:solidFill>
                <a:latin typeface="Georgia Pro Black" panose="020B0604020202020204" pitchFamily="18" charset="0"/>
              </a:defRPr>
            </a:lvl1pPr>
          </a:lstStyle>
          <a:p>
            <a:r>
              <a:rPr lang="en-US"/>
              <a:t>Click to edit title copy</a:t>
            </a:r>
          </a:p>
        </p:txBody>
      </p:sp>
      <p:sp>
        <p:nvSpPr>
          <p:cNvPr id="6" name="Isosceles Triangle 5">
            <a:extLst>
              <a:ext uri="{FF2B5EF4-FFF2-40B4-BE49-F238E27FC236}">
                <a16:creationId xmlns:a16="http://schemas.microsoft.com/office/drawing/2014/main" id="{38D58817-EE88-9CCF-57ED-2F387481A6EF}"/>
              </a:ext>
            </a:extLst>
          </p:cNvPr>
          <p:cNvSpPr/>
          <p:nvPr userDrawn="1"/>
        </p:nvSpPr>
        <p:spPr>
          <a:xfrm rot="17209587">
            <a:off x="9652406" y="-206606"/>
            <a:ext cx="1313762" cy="1221669"/>
          </a:xfrm>
          <a:prstGeom prst="triangle">
            <a:avLst/>
          </a:prstGeom>
          <a:solidFill>
            <a:srgbClr val="FFD4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ectangle 6">
            <a:extLst>
              <a:ext uri="{FF2B5EF4-FFF2-40B4-BE49-F238E27FC236}">
                <a16:creationId xmlns:a16="http://schemas.microsoft.com/office/drawing/2014/main" id="{8C9B1DFF-A40D-FAF6-1924-03A68015418B}"/>
              </a:ext>
            </a:extLst>
          </p:cNvPr>
          <p:cNvSpPr/>
          <p:nvPr userDrawn="1"/>
        </p:nvSpPr>
        <p:spPr>
          <a:xfrm>
            <a:off x="10799137" y="159576"/>
            <a:ext cx="1135772" cy="914400"/>
          </a:xfrm>
          <a:prstGeom prst="rect">
            <a:avLst/>
          </a:prstGeom>
          <a:solidFill>
            <a:srgbClr val="FFD4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7296636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Extension Master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p:txBody>
          <a:bodyPr>
            <a:normAutofit/>
          </a:bodyPr>
          <a:lstStyle>
            <a:lvl1pPr>
              <a:defRPr sz="2400" baseline="0">
                <a:latin typeface="Gobold" panose="02000500000000000000" pitchFamily="2" charset="0"/>
              </a:defRPr>
            </a:lvl1pPr>
          </a:lstStyle>
          <a:p>
            <a:r>
              <a:rPr lang="en-US"/>
              <a:t>Click to edit title copy</a:t>
            </a:r>
          </a:p>
        </p:txBody>
      </p:sp>
      <p:sp>
        <p:nvSpPr>
          <p:cNvPr id="5" name="Text Placeholder 2"/>
          <p:cNvSpPr>
            <a:spLocks noGrp="1"/>
          </p:cNvSpPr>
          <p:nvPr>
            <p:ph idx="1" hasCustomPrompt="1"/>
          </p:nvPr>
        </p:nvSpPr>
        <p:spPr>
          <a:xfrm>
            <a:off x="573024" y="2291969"/>
            <a:ext cx="10515600" cy="3749908"/>
          </a:xfrm>
          <a:prstGeom prst="rect">
            <a:avLst/>
          </a:prstGeom>
        </p:spPr>
        <p:txBody>
          <a:bodyPr vert="horz" lIns="91440" tIns="45720" rIns="91440" bIns="45720" rtlCol="0">
            <a:normAutofit/>
          </a:bodyPr>
          <a:lstStyle>
            <a:lvl1pPr>
              <a:defRPr sz="1200" baseline="0">
                <a:latin typeface="Raleway" panose="020B0503030101060003" pitchFamily="34" charset="0"/>
              </a:defRPr>
            </a:lvl1pPr>
            <a:lvl2pPr>
              <a:defRPr sz="1050" baseline="0">
                <a:latin typeface="Raleway" panose="020B0503030101060003" pitchFamily="34" charset="0"/>
              </a:defRPr>
            </a:lvl2pPr>
            <a:lvl3pPr>
              <a:defRPr sz="900" baseline="0">
                <a:latin typeface="Raleway" panose="020B0503030101060003" pitchFamily="34" charset="0"/>
              </a:defRPr>
            </a:lvl3pPr>
            <a:lvl4pPr>
              <a:defRPr sz="750" baseline="0">
                <a:latin typeface="Raleway" panose="020B0503030101060003" pitchFamily="34" charset="0"/>
              </a:defRPr>
            </a:lvl4pPr>
            <a:lvl5pPr>
              <a:defRPr sz="600" baseline="0">
                <a:latin typeface="Raleway" panose="020B0503030101060003" pitchFamily="34" charset="0"/>
              </a:defRPr>
            </a:lvl5pPr>
          </a:lstStyle>
          <a:p>
            <a:pPr lvl="0"/>
            <a:r>
              <a:rPr lang="en-US"/>
              <a:t>Click to edit text. </a:t>
            </a:r>
          </a:p>
          <a:p>
            <a:pPr lvl="1"/>
            <a:r>
              <a:rPr lang="en-US"/>
              <a:t>Second level</a:t>
            </a:r>
          </a:p>
          <a:p>
            <a:pPr lvl="2"/>
            <a:r>
              <a:rPr lang="en-US"/>
              <a:t>Third level</a:t>
            </a:r>
          </a:p>
          <a:p>
            <a:pPr lvl="3"/>
            <a:r>
              <a:rPr lang="en-US"/>
              <a:t>Fourth level</a:t>
            </a:r>
          </a:p>
          <a:p>
            <a:pPr lvl="4"/>
            <a:r>
              <a:rPr lang="en-US"/>
              <a:t>Fifth level</a:t>
            </a:r>
          </a:p>
        </p:txBody>
      </p:sp>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19750" y="6131333"/>
            <a:ext cx="2231089" cy="457200"/>
          </a:xfrm>
          <a:prstGeom prst="rect">
            <a:avLst/>
          </a:prstGeom>
        </p:spPr>
      </p:pic>
    </p:spTree>
    <p:extLst>
      <p:ext uri="{BB962C8B-B14F-4D97-AF65-F5344CB8AC3E}">
        <p14:creationId xmlns:p14="http://schemas.microsoft.com/office/powerpoint/2010/main" val="243676276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3"/>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545C58E-E76F-DC3C-3277-371C82E1A81F}"/>
              </a:ext>
            </a:extLst>
          </p:cNvPr>
          <p:cNvSpPr>
            <a:spLocks noGrp="1" noChangeArrowheads="1"/>
          </p:cNvSpPr>
          <p:nvPr>
            <p:ph type="dt" sz="half" idx="10"/>
          </p:nvPr>
        </p:nvSpPr>
        <p:spPr/>
        <p:txBody>
          <a:bodyPr/>
          <a:lstStyle>
            <a:lvl1pPr eaLnBrk="0" hangingPunct="0">
              <a:defRPr>
                <a:ea typeface="ＭＳ Ｐゴシック" charset="-128"/>
              </a:defRPr>
            </a:lvl1pPr>
          </a:lstStyle>
          <a:p>
            <a:pPr>
              <a:defRPr/>
            </a:pPr>
            <a:endParaRPr lang="en-US"/>
          </a:p>
        </p:txBody>
      </p:sp>
      <p:sp>
        <p:nvSpPr>
          <p:cNvPr id="6" name="Footer Placeholder 5">
            <a:extLst>
              <a:ext uri="{FF2B5EF4-FFF2-40B4-BE49-F238E27FC236}">
                <a16:creationId xmlns:a16="http://schemas.microsoft.com/office/drawing/2014/main" id="{94BFA44C-C87B-C427-6DB5-FCE72CB5396F}"/>
              </a:ext>
            </a:extLst>
          </p:cNvPr>
          <p:cNvSpPr>
            <a:spLocks noGrp="1" noChangeArrowheads="1"/>
          </p:cNvSpPr>
          <p:nvPr>
            <p:ph type="ftr" sz="quarter" idx="11"/>
          </p:nvPr>
        </p:nvSpPr>
        <p:spPr/>
        <p:txBody>
          <a:bodyPr/>
          <a:lstStyle>
            <a:lvl1pPr eaLnBrk="0" hangingPunct="0">
              <a:defRPr>
                <a:ea typeface="ＭＳ Ｐゴシック" charset="-128"/>
              </a:defRPr>
            </a:lvl1pPr>
          </a:lstStyle>
          <a:p>
            <a:pPr>
              <a:defRPr/>
            </a:pPr>
            <a:endParaRPr lang="en-US"/>
          </a:p>
        </p:txBody>
      </p:sp>
      <p:sp>
        <p:nvSpPr>
          <p:cNvPr id="7" name="Slide Number Placeholder 6">
            <a:extLst>
              <a:ext uri="{FF2B5EF4-FFF2-40B4-BE49-F238E27FC236}">
                <a16:creationId xmlns:a16="http://schemas.microsoft.com/office/drawing/2014/main" id="{BA7ADA43-423D-AEA4-DAD8-978D4C851089}"/>
              </a:ext>
            </a:extLst>
          </p:cNvPr>
          <p:cNvSpPr>
            <a:spLocks noGrp="1" noChangeArrowheads="1"/>
          </p:cNvSpPr>
          <p:nvPr>
            <p:ph type="sldNum" sz="quarter" idx="12"/>
          </p:nvPr>
        </p:nvSpPr>
        <p:spPr/>
        <p:txBody>
          <a:bodyPr/>
          <a:lstStyle>
            <a:lvl1pPr eaLnBrk="0" hangingPunct="0">
              <a:defRPr/>
            </a:lvl1pPr>
          </a:lstStyle>
          <a:p>
            <a:fld id="{83152E42-3BCE-4100-900F-E3E496FE72D0}" type="slidenum">
              <a:rPr lang="en-US" altLang="en-US"/>
              <a:pPr/>
              <a:t>‹#›</a:t>
            </a:fld>
            <a:endParaRPr lang="en-US" altLang="en-US"/>
          </a:p>
        </p:txBody>
      </p:sp>
    </p:spTree>
    <p:extLst>
      <p:ext uri="{BB962C8B-B14F-4D97-AF65-F5344CB8AC3E}">
        <p14:creationId xmlns:p14="http://schemas.microsoft.com/office/powerpoint/2010/main" val="239979066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A3B91D9-725F-4567-8DAC-00234E44D857}" type="slidenum">
              <a:rPr lang="en-US"/>
              <a:pPr>
                <a:defRPr/>
              </a:pPr>
              <a:t>‹#›</a:t>
            </a:fld>
            <a:endParaRPr lang="en-US"/>
          </a:p>
        </p:txBody>
      </p:sp>
    </p:spTree>
    <p:extLst>
      <p:ext uri="{BB962C8B-B14F-4D97-AF65-F5344CB8AC3E}">
        <p14:creationId xmlns:p14="http://schemas.microsoft.com/office/powerpoint/2010/main" val="111925681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BDB130B-8C98-4FBE-9F5A-0A7924259B0B}" type="slidenum">
              <a:rPr lang="en-US"/>
              <a:pPr>
                <a:defRPr/>
              </a:pPr>
              <a:t>‹#›</a:t>
            </a:fld>
            <a:endParaRPr lang="en-US"/>
          </a:p>
        </p:txBody>
      </p:sp>
    </p:spTree>
    <p:extLst>
      <p:ext uri="{BB962C8B-B14F-4D97-AF65-F5344CB8AC3E}">
        <p14:creationId xmlns:p14="http://schemas.microsoft.com/office/powerpoint/2010/main" val="262714094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D3CD767-02CE-4CA3-B3E7-BA241372F802}" type="slidenum">
              <a:rPr lang="en-US"/>
              <a:pPr>
                <a:defRPr/>
              </a:pPr>
              <a:t>‹#›</a:t>
            </a:fld>
            <a:endParaRPr lang="en-US"/>
          </a:p>
        </p:txBody>
      </p:sp>
    </p:spTree>
    <p:extLst>
      <p:ext uri="{BB962C8B-B14F-4D97-AF65-F5344CB8AC3E}">
        <p14:creationId xmlns:p14="http://schemas.microsoft.com/office/powerpoint/2010/main" val="255809762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3C95FAF-184A-4708-8853-C9EF5734BF34}" type="slidenum">
              <a:rPr lang="en-US"/>
              <a:pPr>
                <a:defRPr/>
              </a:pPr>
              <a:t>‹#›</a:t>
            </a:fld>
            <a:endParaRPr lang="en-US"/>
          </a:p>
        </p:txBody>
      </p:sp>
    </p:spTree>
    <p:extLst>
      <p:ext uri="{BB962C8B-B14F-4D97-AF65-F5344CB8AC3E}">
        <p14:creationId xmlns:p14="http://schemas.microsoft.com/office/powerpoint/2010/main" val="82702711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91F8F87-EBF2-4021-BB8F-E9956094E893}" type="slidenum">
              <a:rPr lang="en-US"/>
              <a:pPr>
                <a:defRPr/>
              </a:pPr>
              <a:t>‹#›</a:t>
            </a:fld>
            <a:endParaRPr lang="en-US"/>
          </a:p>
        </p:txBody>
      </p:sp>
    </p:spTree>
    <p:extLst>
      <p:ext uri="{BB962C8B-B14F-4D97-AF65-F5344CB8AC3E}">
        <p14:creationId xmlns:p14="http://schemas.microsoft.com/office/powerpoint/2010/main" val="337149325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687C20C-69D3-4EE0-8098-6ACFBC22A7D9}" type="slidenum">
              <a:rPr lang="en-US"/>
              <a:pPr>
                <a:defRPr/>
              </a:pPr>
              <a:t>‹#›</a:t>
            </a:fld>
            <a:endParaRPr lang="en-US"/>
          </a:p>
        </p:txBody>
      </p:sp>
    </p:spTree>
    <p:extLst>
      <p:ext uri="{BB962C8B-B14F-4D97-AF65-F5344CB8AC3E}">
        <p14:creationId xmlns:p14="http://schemas.microsoft.com/office/powerpoint/2010/main" val="48027201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DDA8A16-FF1A-4646-977E-92755900410B}" type="slidenum">
              <a:rPr lang="en-US"/>
              <a:pPr>
                <a:defRPr/>
              </a:pPr>
              <a:t>‹#›</a:t>
            </a:fld>
            <a:endParaRPr lang="en-US"/>
          </a:p>
        </p:txBody>
      </p:sp>
    </p:spTree>
    <p:extLst>
      <p:ext uri="{BB962C8B-B14F-4D97-AF65-F5344CB8AC3E}">
        <p14:creationId xmlns:p14="http://schemas.microsoft.com/office/powerpoint/2010/main" val="261124628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60FA18C-EFA5-4CF4-96A2-50DD3A894ED1}" type="slidenum">
              <a:rPr lang="en-US"/>
              <a:pPr>
                <a:defRPr/>
              </a:pPr>
              <a:t>‹#›</a:t>
            </a:fld>
            <a:endParaRPr lang="en-US"/>
          </a:p>
        </p:txBody>
      </p:sp>
    </p:spTree>
    <p:extLst>
      <p:ext uri="{BB962C8B-B14F-4D97-AF65-F5344CB8AC3E}">
        <p14:creationId xmlns:p14="http://schemas.microsoft.com/office/powerpoint/2010/main" val="362882840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C73D66F-D512-4E4D-8D61-39AEF778EF0C}" type="slidenum">
              <a:rPr lang="en-US"/>
              <a:pPr>
                <a:defRPr/>
              </a:pPr>
              <a:t>‹#›</a:t>
            </a:fld>
            <a:endParaRPr lang="en-US"/>
          </a:p>
        </p:txBody>
      </p:sp>
    </p:spTree>
    <p:extLst>
      <p:ext uri="{BB962C8B-B14F-4D97-AF65-F5344CB8AC3E}">
        <p14:creationId xmlns:p14="http://schemas.microsoft.com/office/powerpoint/2010/main" val="52729772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3165D74-E64E-41FE-89A8-FFC89CCC38FE}" type="slidenum">
              <a:rPr lang="en-US"/>
              <a:pPr>
                <a:defRPr/>
              </a:pPr>
              <a:t>‹#›</a:t>
            </a:fld>
            <a:endParaRPr lang="en-US"/>
          </a:p>
        </p:txBody>
      </p:sp>
    </p:spTree>
    <p:extLst>
      <p:ext uri="{BB962C8B-B14F-4D97-AF65-F5344CB8AC3E}">
        <p14:creationId xmlns:p14="http://schemas.microsoft.com/office/powerpoint/2010/main" val="126516046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81001"/>
            <a:ext cx="2743200" cy="57451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381001"/>
            <a:ext cx="8026400" cy="57451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62EEA47-90F5-447E-8719-EB2C9140C4E4}" type="slidenum">
              <a:rPr lang="en-US"/>
              <a:pPr>
                <a:defRPr/>
              </a:pPr>
              <a:t>‹#›</a:t>
            </a:fld>
            <a:endParaRPr lang="en-US"/>
          </a:p>
        </p:txBody>
      </p:sp>
    </p:spTree>
    <p:extLst>
      <p:ext uri="{BB962C8B-B14F-4D97-AF65-F5344CB8AC3E}">
        <p14:creationId xmlns:p14="http://schemas.microsoft.com/office/powerpoint/2010/main" val="409264072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16D64F9-19A7-4BF6-AFBE-54D6614DEC1A}"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3417C2-E3AA-4F8B-A3A9-17944D2A30CA}" type="slidenum">
              <a:rPr lang="en-US" smtClean="0"/>
              <a:t>‹#›</a:t>
            </a:fld>
            <a:endParaRPr lang="en-US"/>
          </a:p>
        </p:txBody>
      </p:sp>
    </p:spTree>
    <p:extLst>
      <p:ext uri="{BB962C8B-B14F-4D97-AF65-F5344CB8AC3E}">
        <p14:creationId xmlns:p14="http://schemas.microsoft.com/office/powerpoint/2010/main" val="185655819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6D64F9-19A7-4BF6-AFBE-54D6614DEC1A}"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3417C2-E3AA-4F8B-A3A9-17944D2A30CA}" type="slidenum">
              <a:rPr lang="en-US" smtClean="0"/>
              <a:t>‹#›</a:t>
            </a:fld>
            <a:endParaRPr lang="en-US"/>
          </a:p>
        </p:txBody>
      </p:sp>
    </p:spTree>
    <p:extLst>
      <p:ext uri="{BB962C8B-B14F-4D97-AF65-F5344CB8AC3E}">
        <p14:creationId xmlns:p14="http://schemas.microsoft.com/office/powerpoint/2010/main" val="338170615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6D64F9-19A7-4BF6-AFBE-54D6614DEC1A}"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3417C2-E3AA-4F8B-A3A9-17944D2A30CA}" type="slidenum">
              <a:rPr lang="en-US" smtClean="0"/>
              <a:t>‹#›</a:t>
            </a:fld>
            <a:endParaRPr lang="en-US"/>
          </a:p>
        </p:txBody>
      </p:sp>
    </p:spTree>
    <p:extLst>
      <p:ext uri="{BB962C8B-B14F-4D97-AF65-F5344CB8AC3E}">
        <p14:creationId xmlns:p14="http://schemas.microsoft.com/office/powerpoint/2010/main" val="227299709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16D64F9-19A7-4BF6-AFBE-54D6614DEC1A}"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3417C2-E3AA-4F8B-A3A9-17944D2A30CA}" type="slidenum">
              <a:rPr lang="en-US" smtClean="0"/>
              <a:t>‹#›</a:t>
            </a:fld>
            <a:endParaRPr lang="en-US"/>
          </a:p>
        </p:txBody>
      </p:sp>
    </p:spTree>
    <p:extLst>
      <p:ext uri="{BB962C8B-B14F-4D97-AF65-F5344CB8AC3E}">
        <p14:creationId xmlns:p14="http://schemas.microsoft.com/office/powerpoint/2010/main" val="12756661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16D64F9-19A7-4BF6-AFBE-54D6614DEC1A}" type="datetimeFigureOut">
              <a:rPr lang="en-US" smtClean="0"/>
              <a:t>10/22/2026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3417C2-E3AA-4F8B-A3A9-17944D2A30CA}" type="slidenum">
              <a:rPr lang="en-US" smtClean="0"/>
              <a:t>‹#›</a:t>
            </a:fld>
            <a:endParaRPr lang="en-US"/>
          </a:p>
        </p:txBody>
      </p:sp>
    </p:spTree>
    <p:extLst>
      <p:ext uri="{BB962C8B-B14F-4D97-AF65-F5344CB8AC3E}">
        <p14:creationId xmlns:p14="http://schemas.microsoft.com/office/powerpoint/2010/main" val="41503700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16D64F9-19A7-4BF6-AFBE-54D6614DEC1A}" type="datetimeFigureOut">
              <a:rPr lang="en-US" smtClean="0"/>
              <a:t>10/22/2026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3417C2-E3AA-4F8B-A3A9-17944D2A30CA}" type="slidenum">
              <a:rPr lang="en-US" smtClean="0"/>
              <a:t>‹#›</a:t>
            </a:fld>
            <a:endParaRPr lang="en-US"/>
          </a:p>
        </p:txBody>
      </p:sp>
    </p:spTree>
    <p:extLst>
      <p:ext uri="{BB962C8B-B14F-4D97-AF65-F5344CB8AC3E}">
        <p14:creationId xmlns:p14="http://schemas.microsoft.com/office/powerpoint/2010/main" val="319557277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6D64F9-19A7-4BF6-AFBE-54D6614DEC1A}" type="datetimeFigureOut">
              <a:rPr lang="en-US" smtClean="0"/>
              <a:t>10/22/2026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3417C2-E3AA-4F8B-A3A9-17944D2A30CA}" type="slidenum">
              <a:rPr lang="en-US" smtClean="0"/>
              <a:t>‹#›</a:t>
            </a:fld>
            <a:endParaRPr lang="en-US"/>
          </a:p>
        </p:txBody>
      </p:sp>
    </p:spTree>
    <p:extLst>
      <p:ext uri="{BB962C8B-B14F-4D97-AF65-F5344CB8AC3E}">
        <p14:creationId xmlns:p14="http://schemas.microsoft.com/office/powerpoint/2010/main" val="166404572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16D64F9-19A7-4BF6-AFBE-54D6614DEC1A}"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3417C2-E3AA-4F8B-A3A9-17944D2A30CA}" type="slidenum">
              <a:rPr lang="en-US" smtClean="0"/>
              <a:t>‹#›</a:t>
            </a:fld>
            <a:endParaRPr lang="en-US"/>
          </a:p>
        </p:txBody>
      </p:sp>
    </p:spTree>
    <p:extLst>
      <p:ext uri="{BB962C8B-B14F-4D97-AF65-F5344CB8AC3E}">
        <p14:creationId xmlns:p14="http://schemas.microsoft.com/office/powerpoint/2010/main" val="92413428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16D64F9-19A7-4BF6-AFBE-54D6614DEC1A}"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3417C2-E3AA-4F8B-A3A9-17944D2A30CA}" type="slidenum">
              <a:rPr lang="en-US" smtClean="0"/>
              <a:t>‹#›</a:t>
            </a:fld>
            <a:endParaRPr lang="en-US"/>
          </a:p>
        </p:txBody>
      </p:sp>
    </p:spTree>
    <p:extLst>
      <p:ext uri="{BB962C8B-B14F-4D97-AF65-F5344CB8AC3E}">
        <p14:creationId xmlns:p14="http://schemas.microsoft.com/office/powerpoint/2010/main" val="308587546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6D64F9-19A7-4BF6-AFBE-54D6614DEC1A}"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3417C2-E3AA-4F8B-A3A9-17944D2A30CA}" type="slidenum">
              <a:rPr lang="en-US" smtClean="0"/>
              <a:t>‹#›</a:t>
            </a:fld>
            <a:endParaRPr lang="en-US"/>
          </a:p>
        </p:txBody>
      </p:sp>
    </p:spTree>
    <p:extLst>
      <p:ext uri="{BB962C8B-B14F-4D97-AF65-F5344CB8AC3E}">
        <p14:creationId xmlns:p14="http://schemas.microsoft.com/office/powerpoint/2010/main" val="42040478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6D64F9-19A7-4BF6-AFBE-54D6614DEC1A}"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3417C2-E3AA-4F8B-A3A9-17944D2A30CA}" type="slidenum">
              <a:rPr lang="en-US" smtClean="0"/>
              <a:t>‹#›</a:t>
            </a:fld>
            <a:endParaRPr lang="en-US"/>
          </a:p>
        </p:txBody>
      </p:sp>
    </p:spTree>
    <p:extLst>
      <p:ext uri="{BB962C8B-B14F-4D97-AF65-F5344CB8AC3E}">
        <p14:creationId xmlns:p14="http://schemas.microsoft.com/office/powerpoint/2010/main" val="236632442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Extension Master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p:txBody>
          <a:bodyPr>
            <a:normAutofit/>
          </a:bodyPr>
          <a:lstStyle>
            <a:lvl1pPr>
              <a:defRPr sz="2400" baseline="0">
                <a:latin typeface="Gobold" panose="02000500000000000000" pitchFamily="2" charset="0"/>
              </a:defRPr>
            </a:lvl1pPr>
          </a:lstStyle>
          <a:p>
            <a:r>
              <a:rPr lang="en-US"/>
              <a:t>Click to edit title copy</a:t>
            </a:r>
          </a:p>
        </p:txBody>
      </p:sp>
      <p:sp>
        <p:nvSpPr>
          <p:cNvPr id="5" name="Text Placeholder 2"/>
          <p:cNvSpPr>
            <a:spLocks noGrp="1"/>
          </p:cNvSpPr>
          <p:nvPr>
            <p:ph idx="1" hasCustomPrompt="1"/>
          </p:nvPr>
        </p:nvSpPr>
        <p:spPr>
          <a:xfrm>
            <a:off x="573024" y="2291969"/>
            <a:ext cx="10515600" cy="3749908"/>
          </a:xfrm>
          <a:prstGeom prst="rect">
            <a:avLst/>
          </a:prstGeom>
        </p:spPr>
        <p:txBody>
          <a:bodyPr vert="horz" lIns="91440" tIns="45720" rIns="91440" bIns="45720" rtlCol="0">
            <a:normAutofit/>
          </a:bodyPr>
          <a:lstStyle>
            <a:lvl1pPr>
              <a:defRPr sz="1200" baseline="0">
                <a:latin typeface="Raleway" panose="020B0503030101060003" pitchFamily="34" charset="0"/>
              </a:defRPr>
            </a:lvl1pPr>
            <a:lvl2pPr>
              <a:defRPr sz="1050" baseline="0">
                <a:latin typeface="Raleway" panose="020B0503030101060003" pitchFamily="34" charset="0"/>
              </a:defRPr>
            </a:lvl2pPr>
            <a:lvl3pPr>
              <a:defRPr sz="900" baseline="0">
                <a:latin typeface="Raleway" panose="020B0503030101060003" pitchFamily="34" charset="0"/>
              </a:defRPr>
            </a:lvl3pPr>
            <a:lvl4pPr>
              <a:defRPr sz="750" baseline="0">
                <a:latin typeface="Raleway" panose="020B0503030101060003" pitchFamily="34" charset="0"/>
              </a:defRPr>
            </a:lvl4pPr>
            <a:lvl5pPr>
              <a:defRPr sz="600" baseline="0">
                <a:latin typeface="Raleway" panose="020B0503030101060003" pitchFamily="34" charset="0"/>
              </a:defRPr>
            </a:lvl5pPr>
          </a:lstStyle>
          <a:p>
            <a:pPr lvl="0"/>
            <a:r>
              <a:rPr lang="en-US"/>
              <a:t>Click to edit text. </a:t>
            </a:r>
          </a:p>
          <a:p>
            <a:pPr lvl="1"/>
            <a:r>
              <a:rPr lang="en-US"/>
              <a:t>Second level</a:t>
            </a:r>
          </a:p>
          <a:p>
            <a:pPr lvl="2"/>
            <a:r>
              <a:rPr lang="en-US"/>
              <a:t>Third level</a:t>
            </a:r>
          </a:p>
          <a:p>
            <a:pPr lvl="3"/>
            <a:r>
              <a:rPr lang="en-US"/>
              <a:t>Fourth level</a:t>
            </a:r>
          </a:p>
          <a:p>
            <a:pPr lvl="4"/>
            <a:r>
              <a:rPr lang="en-US"/>
              <a:t>Fifth level</a:t>
            </a:r>
          </a:p>
        </p:txBody>
      </p:sp>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19750" y="6131333"/>
            <a:ext cx="2231089" cy="457200"/>
          </a:xfrm>
          <a:prstGeom prst="rect">
            <a:avLst/>
          </a:prstGeom>
        </p:spPr>
      </p:pic>
    </p:spTree>
    <p:extLst>
      <p:ext uri="{BB962C8B-B14F-4D97-AF65-F5344CB8AC3E}">
        <p14:creationId xmlns:p14="http://schemas.microsoft.com/office/powerpoint/2010/main" val="402688084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89847" indent="0" algn="ctr">
              <a:buNone/>
              <a:defRPr>
                <a:solidFill>
                  <a:schemeClr val="tx1">
                    <a:tint val="75000"/>
                  </a:schemeClr>
                </a:solidFill>
              </a:defRPr>
            </a:lvl2pPr>
            <a:lvl3pPr marL="979694" indent="0" algn="ctr">
              <a:buNone/>
              <a:defRPr>
                <a:solidFill>
                  <a:schemeClr val="tx1">
                    <a:tint val="75000"/>
                  </a:schemeClr>
                </a:solidFill>
              </a:defRPr>
            </a:lvl3pPr>
            <a:lvl4pPr marL="1469541" indent="0" algn="ctr">
              <a:buNone/>
              <a:defRPr>
                <a:solidFill>
                  <a:schemeClr val="tx1">
                    <a:tint val="75000"/>
                  </a:schemeClr>
                </a:solidFill>
              </a:defRPr>
            </a:lvl4pPr>
            <a:lvl5pPr marL="1959388" indent="0" algn="ctr">
              <a:buNone/>
              <a:defRPr>
                <a:solidFill>
                  <a:schemeClr val="tx1">
                    <a:tint val="75000"/>
                  </a:schemeClr>
                </a:solidFill>
              </a:defRPr>
            </a:lvl5pPr>
            <a:lvl6pPr marL="2449235" indent="0" algn="ctr">
              <a:buNone/>
              <a:defRPr>
                <a:solidFill>
                  <a:schemeClr val="tx1">
                    <a:tint val="75000"/>
                  </a:schemeClr>
                </a:solidFill>
              </a:defRPr>
            </a:lvl6pPr>
            <a:lvl7pPr marL="2939082" indent="0" algn="ctr">
              <a:buNone/>
              <a:defRPr>
                <a:solidFill>
                  <a:schemeClr val="tx1">
                    <a:tint val="75000"/>
                  </a:schemeClr>
                </a:solidFill>
              </a:defRPr>
            </a:lvl7pPr>
            <a:lvl8pPr marL="3428928" indent="0" algn="ctr">
              <a:buNone/>
              <a:defRPr>
                <a:solidFill>
                  <a:schemeClr val="tx1">
                    <a:tint val="75000"/>
                  </a:schemeClr>
                </a:solidFill>
              </a:defRPr>
            </a:lvl8pPr>
            <a:lvl9pPr marL="391877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2A455CE-C587-499A-884B-F396ED92D06F}"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2A3444-5B12-47AD-8FC8-E995CB26BBC7}" type="slidenum">
              <a:rPr lang="en-US" smtClean="0"/>
              <a:t>‹#›</a:t>
            </a:fld>
            <a:endParaRPr lang="en-US"/>
          </a:p>
        </p:txBody>
      </p:sp>
    </p:spTree>
    <p:extLst>
      <p:ext uri="{BB962C8B-B14F-4D97-AF65-F5344CB8AC3E}">
        <p14:creationId xmlns:p14="http://schemas.microsoft.com/office/powerpoint/2010/main" val="409357627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A455CE-C587-499A-884B-F396ED92D06F}"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2A3444-5B12-47AD-8FC8-E995CB26BBC7}" type="slidenum">
              <a:rPr lang="en-US" smtClean="0"/>
              <a:t>‹#›</a:t>
            </a:fld>
            <a:endParaRPr lang="en-US"/>
          </a:p>
        </p:txBody>
      </p:sp>
    </p:spTree>
    <p:extLst>
      <p:ext uri="{BB962C8B-B14F-4D97-AF65-F5344CB8AC3E}">
        <p14:creationId xmlns:p14="http://schemas.microsoft.com/office/powerpoint/2010/main" val="180250104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281"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156">
                <a:solidFill>
                  <a:schemeClr val="tx1">
                    <a:tint val="75000"/>
                  </a:schemeClr>
                </a:solidFill>
              </a:defRPr>
            </a:lvl1pPr>
            <a:lvl2pPr marL="489847" indent="0">
              <a:buNone/>
              <a:defRPr sz="1938">
                <a:solidFill>
                  <a:schemeClr val="tx1">
                    <a:tint val="75000"/>
                  </a:schemeClr>
                </a:solidFill>
              </a:defRPr>
            </a:lvl2pPr>
            <a:lvl3pPr marL="979694" indent="0">
              <a:buNone/>
              <a:defRPr sz="1719">
                <a:solidFill>
                  <a:schemeClr val="tx1">
                    <a:tint val="75000"/>
                  </a:schemeClr>
                </a:solidFill>
              </a:defRPr>
            </a:lvl3pPr>
            <a:lvl4pPr marL="1469541" indent="0">
              <a:buNone/>
              <a:defRPr sz="1500">
                <a:solidFill>
                  <a:schemeClr val="tx1">
                    <a:tint val="75000"/>
                  </a:schemeClr>
                </a:solidFill>
              </a:defRPr>
            </a:lvl4pPr>
            <a:lvl5pPr marL="1959388" indent="0">
              <a:buNone/>
              <a:defRPr sz="1500">
                <a:solidFill>
                  <a:schemeClr val="tx1">
                    <a:tint val="75000"/>
                  </a:schemeClr>
                </a:solidFill>
              </a:defRPr>
            </a:lvl5pPr>
            <a:lvl6pPr marL="2449235" indent="0">
              <a:buNone/>
              <a:defRPr sz="1500">
                <a:solidFill>
                  <a:schemeClr val="tx1">
                    <a:tint val="75000"/>
                  </a:schemeClr>
                </a:solidFill>
              </a:defRPr>
            </a:lvl6pPr>
            <a:lvl7pPr marL="2939082" indent="0">
              <a:buNone/>
              <a:defRPr sz="1500">
                <a:solidFill>
                  <a:schemeClr val="tx1">
                    <a:tint val="75000"/>
                  </a:schemeClr>
                </a:solidFill>
              </a:defRPr>
            </a:lvl7pPr>
            <a:lvl8pPr marL="3428928" indent="0">
              <a:buNone/>
              <a:defRPr sz="1500">
                <a:solidFill>
                  <a:schemeClr val="tx1">
                    <a:tint val="75000"/>
                  </a:schemeClr>
                </a:solidFill>
              </a:defRPr>
            </a:lvl8pPr>
            <a:lvl9pPr marL="3918776" indent="0">
              <a:buNone/>
              <a:defRPr sz="15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A455CE-C587-499A-884B-F396ED92D06F}"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2A3444-5B12-47AD-8FC8-E995CB26BBC7}" type="slidenum">
              <a:rPr lang="en-US" smtClean="0"/>
              <a:t>‹#›</a:t>
            </a:fld>
            <a:endParaRPr lang="en-US"/>
          </a:p>
        </p:txBody>
      </p:sp>
    </p:spTree>
    <p:extLst>
      <p:ext uri="{BB962C8B-B14F-4D97-AF65-F5344CB8AC3E}">
        <p14:creationId xmlns:p14="http://schemas.microsoft.com/office/powerpoint/2010/main" val="381137086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4984" y="5121275"/>
            <a:ext cx="19649016" cy="14482763"/>
          </a:xfrm>
        </p:spPr>
        <p:txBody>
          <a:bodyPr/>
          <a:lstStyle>
            <a:lvl1pPr>
              <a:defRPr sz="3000"/>
            </a:lvl1pPr>
            <a:lvl2pPr>
              <a:defRPr sz="2563"/>
            </a:lvl2pPr>
            <a:lvl3pPr>
              <a:defRPr sz="2156"/>
            </a:lvl3pPr>
            <a:lvl4pPr>
              <a:defRPr sz="1938"/>
            </a:lvl4pPr>
            <a:lvl5pPr>
              <a:defRPr sz="1938"/>
            </a:lvl5pPr>
            <a:lvl6pPr>
              <a:defRPr sz="1938"/>
            </a:lvl6pPr>
            <a:lvl7pPr>
              <a:defRPr sz="1938"/>
            </a:lvl7pPr>
            <a:lvl8pPr>
              <a:defRPr sz="1938"/>
            </a:lvl8pPr>
            <a:lvl9pPr>
              <a:defRPr sz="193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047201" y="5121275"/>
            <a:ext cx="19649017" cy="14482763"/>
          </a:xfrm>
        </p:spPr>
        <p:txBody>
          <a:bodyPr/>
          <a:lstStyle>
            <a:lvl1pPr>
              <a:defRPr sz="3000"/>
            </a:lvl1pPr>
            <a:lvl2pPr>
              <a:defRPr sz="2563"/>
            </a:lvl2pPr>
            <a:lvl3pPr>
              <a:defRPr sz="2156"/>
            </a:lvl3pPr>
            <a:lvl4pPr>
              <a:defRPr sz="1938"/>
            </a:lvl4pPr>
            <a:lvl5pPr>
              <a:defRPr sz="1938"/>
            </a:lvl5pPr>
            <a:lvl6pPr>
              <a:defRPr sz="1938"/>
            </a:lvl6pPr>
            <a:lvl7pPr>
              <a:defRPr sz="1938"/>
            </a:lvl7pPr>
            <a:lvl8pPr>
              <a:defRPr sz="1938"/>
            </a:lvl8pPr>
            <a:lvl9pPr>
              <a:defRPr sz="193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2A455CE-C587-499A-884B-F396ED92D06F}"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2A3444-5B12-47AD-8FC8-E995CB26BBC7}" type="slidenum">
              <a:rPr lang="en-US" smtClean="0"/>
              <a:t>‹#›</a:t>
            </a:fld>
            <a:endParaRPr lang="en-US"/>
          </a:p>
        </p:txBody>
      </p:sp>
    </p:spTree>
    <p:extLst>
      <p:ext uri="{BB962C8B-B14F-4D97-AF65-F5344CB8AC3E}">
        <p14:creationId xmlns:p14="http://schemas.microsoft.com/office/powerpoint/2010/main" val="81855241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563" b="1"/>
            </a:lvl1pPr>
            <a:lvl2pPr marL="489847" indent="0">
              <a:buNone/>
              <a:defRPr sz="2156" b="1"/>
            </a:lvl2pPr>
            <a:lvl3pPr marL="979694" indent="0">
              <a:buNone/>
              <a:defRPr sz="1938" b="1"/>
            </a:lvl3pPr>
            <a:lvl4pPr marL="1469541" indent="0">
              <a:buNone/>
              <a:defRPr sz="1719" b="1"/>
            </a:lvl4pPr>
            <a:lvl5pPr marL="1959388" indent="0">
              <a:buNone/>
              <a:defRPr sz="1719" b="1"/>
            </a:lvl5pPr>
            <a:lvl6pPr marL="2449235" indent="0">
              <a:buNone/>
              <a:defRPr sz="1719" b="1"/>
            </a:lvl6pPr>
            <a:lvl7pPr marL="2939082" indent="0">
              <a:buNone/>
              <a:defRPr sz="1719" b="1"/>
            </a:lvl7pPr>
            <a:lvl8pPr marL="3428928" indent="0">
              <a:buNone/>
              <a:defRPr sz="1719" b="1"/>
            </a:lvl8pPr>
            <a:lvl9pPr marL="3918776" indent="0">
              <a:buNone/>
              <a:defRPr sz="1719"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563"/>
            </a:lvl1pPr>
            <a:lvl2pPr>
              <a:defRPr sz="2156"/>
            </a:lvl2pPr>
            <a:lvl3pPr>
              <a:defRPr sz="1938"/>
            </a:lvl3pPr>
            <a:lvl4pPr>
              <a:defRPr sz="1719"/>
            </a:lvl4pPr>
            <a:lvl5pPr>
              <a:defRPr sz="1719"/>
            </a:lvl5pPr>
            <a:lvl6pPr>
              <a:defRPr sz="1719"/>
            </a:lvl6pPr>
            <a:lvl7pPr>
              <a:defRPr sz="1719"/>
            </a:lvl7pPr>
            <a:lvl8pPr>
              <a:defRPr sz="1719"/>
            </a:lvl8pPr>
            <a:lvl9pPr>
              <a:defRPr sz="171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563" b="1"/>
            </a:lvl1pPr>
            <a:lvl2pPr marL="489847" indent="0">
              <a:buNone/>
              <a:defRPr sz="2156" b="1"/>
            </a:lvl2pPr>
            <a:lvl3pPr marL="979694" indent="0">
              <a:buNone/>
              <a:defRPr sz="1938" b="1"/>
            </a:lvl3pPr>
            <a:lvl4pPr marL="1469541" indent="0">
              <a:buNone/>
              <a:defRPr sz="1719" b="1"/>
            </a:lvl4pPr>
            <a:lvl5pPr marL="1959388" indent="0">
              <a:buNone/>
              <a:defRPr sz="1719" b="1"/>
            </a:lvl5pPr>
            <a:lvl6pPr marL="2449235" indent="0">
              <a:buNone/>
              <a:defRPr sz="1719" b="1"/>
            </a:lvl6pPr>
            <a:lvl7pPr marL="2939082" indent="0">
              <a:buNone/>
              <a:defRPr sz="1719" b="1"/>
            </a:lvl7pPr>
            <a:lvl8pPr marL="3428928" indent="0">
              <a:buNone/>
              <a:defRPr sz="1719" b="1"/>
            </a:lvl8pPr>
            <a:lvl9pPr marL="3918776" indent="0">
              <a:buNone/>
              <a:defRPr sz="1719"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563"/>
            </a:lvl1pPr>
            <a:lvl2pPr>
              <a:defRPr sz="2156"/>
            </a:lvl2pPr>
            <a:lvl3pPr>
              <a:defRPr sz="1938"/>
            </a:lvl3pPr>
            <a:lvl4pPr>
              <a:defRPr sz="1719"/>
            </a:lvl4pPr>
            <a:lvl5pPr>
              <a:defRPr sz="1719"/>
            </a:lvl5pPr>
            <a:lvl6pPr>
              <a:defRPr sz="1719"/>
            </a:lvl6pPr>
            <a:lvl7pPr>
              <a:defRPr sz="1719"/>
            </a:lvl7pPr>
            <a:lvl8pPr>
              <a:defRPr sz="1719"/>
            </a:lvl8pPr>
            <a:lvl9pPr>
              <a:defRPr sz="171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2A455CE-C587-499A-884B-F396ED92D06F}" type="datetimeFigureOut">
              <a:rPr lang="en-US" smtClean="0"/>
              <a:t>10/22/2026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2A3444-5B12-47AD-8FC8-E995CB26BBC7}" type="slidenum">
              <a:rPr lang="en-US" smtClean="0"/>
              <a:t>‹#›</a:t>
            </a:fld>
            <a:endParaRPr lang="en-US"/>
          </a:p>
        </p:txBody>
      </p:sp>
    </p:spTree>
    <p:extLst>
      <p:ext uri="{BB962C8B-B14F-4D97-AF65-F5344CB8AC3E}">
        <p14:creationId xmlns:p14="http://schemas.microsoft.com/office/powerpoint/2010/main" val="399632885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2A455CE-C587-499A-884B-F396ED92D06F}" type="datetimeFigureOut">
              <a:rPr lang="en-US" smtClean="0"/>
              <a:t>10/22/2026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2A3444-5B12-47AD-8FC8-E995CB26BBC7}" type="slidenum">
              <a:rPr lang="en-US" smtClean="0"/>
              <a:t>‹#›</a:t>
            </a:fld>
            <a:endParaRPr lang="en-US"/>
          </a:p>
        </p:txBody>
      </p:sp>
    </p:spTree>
    <p:extLst>
      <p:ext uri="{BB962C8B-B14F-4D97-AF65-F5344CB8AC3E}">
        <p14:creationId xmlns:p14="http://schemas.microsoft.com/office/powerpoint/2010/main" val="109549741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A455CE-C587-499A-884B-F396ED92D06F}" type="datetimeFigureOut">
              <a:rPr lang="en-US" smtClean="0"/>
              <a:t>10/22/2026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2A3444-5B12-47AD-8FC8-E995CB26BBC7}" type="slidenum">
              <a:rPr lang="en-US" smtClean="0"/>
              <a:t>‹#›</a:t>
            </a:fld>
            <a:endParaRPr lang="en-US"/>
          </a:p>
        </p:txBody>
      </p:sp>
    </p:spTree>
    <p:extLst>
      <p:ext uri="{BB962C8B-B14F-4D97-AF65-F5344CB8AC3E}">
        <p14:creationId xmlns:p14="http://schemas.microsoft.com/office/powerpoint/2010/main" val="74643293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156" b="1"/>
            </a:lvl1pPr>
          </a:lstStyle>
          <a:p>
            <a:r>
              <a:rPr lang="en-US"/>
              <a:t>Click to edit Master title style</a:t>
            </a:r>
          </a:p>
        </p:txBody>
      </p:sp>
      <p:sp>
        <p:nvSpPr>
          <p:cNvPr id="3" name="Content Placeholder 2"/>
          <p:cNvSpPr>
            <a:spLocks noGrp="1"/>
          </p:cNvSpPr>
          <p:nvPr>
            <p:ph idx="1"/>
          </p:nvPr>
        </p:nvSpPr>
        <p:spPr>
          <a:xfrm>
            <a:off x="4766733" y="273050"/>
            <a:ext cx="6815667" cy="5853113"/>
          </a:xfrm>
        </p:spPr>
        <p:txBody>
          <a:bodyPr/>
          <a:lstStyle>
            <a:lvl1pPr>
              <a:defRPr sz="3438"/>
            </a:lvl1pPr>
            <a:lvl2pPr>
              <a:defRPr sz="3000"/>
            </a:lvl2pPr>
            <a:lvl3pPr>
              <a:defRPr sz="2563"/>
            </a:lvl3pPr>
            <a:lvl4pPr>
              <a:defRPr sz="2156"/>
            </a:lvl4pPr>
            <a:lvl5pPr>
              <a:defRPr sz="2156"/>
            </a:lvl5pPr>
            <a:lvl6pPr>
              <a:defRPr sz="2156"/>
            </a:lvl6pPr>
            <a:lvl7pPr>
              <a:defRPr sz="2156"/>
            </a:lvl7pPr>
            <a:lvl8pPr>
              <a:defRPr sz="2156"/>
            </a:lvl8pPr>
            <a:lvl9pPr>
              <a:defRPr sz="215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0"/>
            <a:ext cx="4011084" cy="4691063"/>
          </a:xfrm>
        </p:spPr>
        <p:txBody>
          <a:bodyPr/>
          <a:lstStyle>
            <a:lvl1pPr marL="0" indent="0">
              <a:buNone/>
              <a:defRPr sz="1500"/>
            </a:lvl1pPr>
            <a:lvl2pPr marL="489847" indent="0">
              <a:buNone/>
              <a:defRPr sz="1281"/>
            </a:lvl2pPr>
            <a:lvl3pPr marL="979694" indent="0">
              <a:buNone/>
              <a:defRPr sz="1063"/>
            </a:lvl3pPr>
            <a:lvl4pPr marL="1469541" indent="0">
              <a:buNone/>
              <a:defRPr sz="969"/>
            </a:lvl4pPr>
            <a:lvl5pPr marL="1959388" indent="0">
              <a:buNone/>
              <a:defRPr sz="969"/>
            </a:lvl5pPr>
            <a:lvl6pPr marL="2449235" indent="0">
              <a:buNone/>
              <a:defRPr sz="969"/>
            </a:lvl6pPr>
            <a:lvl7pPr marL="2939082" indent="0">
              <a:buNone/>
              <a:defRPr sz="969"/>
            </a:lvl7pPr>
            <a:lvl8pPr marL="3428928" indent="0">
              <a:buNone/>
              <a:defRPr sz="969"/>
            </a:lvl8pPr>
            <a:lvl9pPr marL="3918776" indent="0">
              <a:buNone/>
              <a:defRPr sz="969"/>
            </a:lvl9pPr>
          </a:lstStyle>
          <a:p>
            <a:pPr lvl="0"/>
            <a:r>
              <a:rPr lang="en-US"/>
              <a:t>Click to edit Master text styles</a:t>
            </a:r>
          </a:p>
        </p:txBody>
      </p:sp>
      <p:sp>
        <p:nvSpPr>
          <p:cNvPr id="5" name="Date Placeholder 4"/>
          <p:cNvSpPr>
            <a:spLocks noGrp="1"/>
          </p:cNvSpPr>
          <p:nvPr>
            <p:ph type="dt" sz="half" idx="10"/>
          </p:nvPr>
        </p:nvSpPr>
        <p:spPr/>
        <p:txBody>
          <a:bodyPr/>
          <a:lstStyle/>
          <a:p>
            <a:fld id="{72A455CE-C587-499A-884B-F396ED92D06F}"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2A3444-5B12-47AD-8FC8-E995CB26BBC7}" type="slidenum">
              <a:rPr lang="en-US" smtClean="0"/>
              <a:t>‹#›</a:t>
            </a:fld>
            <a:endParaRPr lang="en-US"/>
          </a:p>
        </p:txBody>
      </p:sp>
    </p:spTree>
    <p:extLst>
      <p:ext uri="{BB962C8B-B14F-4D97-AF65-F5344CB8AC3E}">
        <p14:creationId xmlns:p14="http://schemas.microsoft.com/office/powerpoint/2010/main" val="295382923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156"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438"/>
            </a:lvl1pPr>
            <a:lvl2pPr marL="489847" indent="0">
              <a:buNone/>
              <a:defRPr sz="3000"/>
            </a:lvl2pPr>
            <a:lvl3pPr marL="979694" indent="0">
              <a:buNone/>
              <a:defRPr sz="2563"/>
            </a:lvl3pPr>
            <a:lvl4pPr marL="1469541" indent="0">
              <a:buNone/>
              <a:defRPr sz="2156"/>
            </a:lvl4pPr>
            <a:lvl5pPr marL="1959388" indent="0">
              <a:buNone/>
              <a:defRPr sz="2156"/>
            </a:lvl5pPr>
            <a:lvl6pPr marL="2449235" indent="0">
              <a:buNone/>
              <a:defRPr sz="2156"/>
            </a:lvl6pPr>
            <a:lvl7pPr marL="2939082" indent="0">
              <a:buNone/>
              <a:defRPr sz="2156"/>
            </a:lvl7pPr>
            <a:lvl8pPr marL="3428928" indent="0">
              <a:buNone/>
              <a:defRPr sz="2156"/>
            </a:lvl8pPr>
            <a:lvl9pPr marL="3918776" indent="0">
              <a:buNone/>
              <a:defRPr sz="2156"/>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500"/>
            </a:lvl1pPr>
            <a:lvl2pPr marL="489847" indent="0">
              <a:buNone/>
              <a:defRPr sz="1281"/>
            </a:lvl2pPr>
            <a:lvl3pPr marL="979694" indent="0">
              <a:buNone/>
              <a:defRPr sz="1063"/>
            </a:lvl3pPr>
            <a:lvl4pPr marL="1469541" indent="0">
              <a:buNone/>
              <a:defRPr sz="969"/>
            </a:lvl4pPr>
            <a:lvl5pPr marL="1959388" indent="0">
              <a:buNone/>
              <a:defRPr sz="969"/>
            </a:lvl5pPr>
            <a:lvl6pPr marL="2449235" indent="0">
              <a:buNone/>
              <a:defRPr sz="969"/>
            </a:lvl6pPr>
            <a:lvl7pPr marL="2939082" indent="0">
              <a:buNone/>
              <a:defRPr sz="969"/>
            </a:lvl7pPr>
            <a:lvl8pPr marL="3428928" indent="0">
              <a:buNone/>
              <a:defRPr sz="969"/>
            </a:lvl8pPr>
            <a:lvl9pPr marL="3918776" indent="0">
              <a:buNone/>
              <a:defRPr sz="969"/>
            </a:lvl9pPr>
          </a:lstStyle>
          <a:p>
            <a:pPr lvl="0"/>
            <a:r>
              <a:rPr lang="en-US"/>
              <a:t>Click to edit Master text styles</a:t>
            </a:r>
          </a:p>
        </p:txBody>
      </p:sp>
      <p:sp>
        <p:nvSpPr>
          <p:cNvPr id="5" name="Date Placeholder 4"/>
          <p:cNvSpPr>
            <a:spLocks noGrp="1"/>
          </p:cNvSpPr>
          <p:nvPr>
            <p:ph type="dt" sz="half" idx="10"/>
          </p:nvPr>
        </p:nvSpPr>
        <p:spPr/>
        <p:txBody>
          <a:bodyPr/>
          <a:lstStyle/>
          <a:p>
            <a:fld id="{72A455CE-C587-499A-884B-F396ED92D06F}"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2A3444-5B12-47AD-8FC8-E995CB26BBC7}" type="slidenum">
              <a:rPr lang="en-US" smtClean="0"/>
              <a:t>‹#›</a:t>
            </a:fld>
            <a:endParaRPr lang="en-US"/>
          </a:p>
        </p:txBody>
      </p:sp>
    </p:spTree>
    <p:extLst>
      <p:ext uri="{BB962C8B-B14F-4D97-AF65-F5344CB8AC3E}">
        <p14:creationId xmlns:p14="http://schemas.microsoft.com/office/powerpoint/2010/main" val="77005716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A455CE-C587-499A-884B-F396ED92D06F}"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2A3444-5B12-47AD-8FC8-E995CB26BBC7}" type="slidenum">
              <a:rPr lang="en-US" smtClean="0"/>
              <a:t>‹#›</a:t>
            </a:fld>
            <a:endParaRPr lang="en-US"/>
          </a:p>
        </p:txBody>
      </p:sp>
    </p:spTree>
    <p:extLst>
      <p:ext uri="{BB962C8B-B14F-4D97-AF65-F5344CB8AC3E}">
        <p14:creationId xmlns:p14="http://schemas.microsoft.com/office/powerpoint/2010/main" val="421931696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967" y="879475"/>
            <a:ext cx="9874251" cy="18724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4985" y="879475"/>
            <a:ext cx="29423783" cy="187245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A455CE-C587-499A-884B-F396ED92D06F}"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2A3444-5B12-47AD-8FC8-E995CB26BBC7}" type="slidenum">
              <a:rPr lang="en-US" smtClean="0"/>
              <a:t>‹#›</a:t>
            </a:fld>
            <a:endParaRPr lang="en-US"/>
          </a:p>
        </p:txBody>
      </p:sp>
    </p:spTree>
    <p:extLst>
      <p:ext uri="{BB962C8B-B14F-4D97-AF65-F5344CB8AC3E}">
        <p14:creationId xmlns:p14="http://schemas.microsoft.com/office/powerpoint/2010/main" val="2542979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DC177E5D-A6B6-4466-B22E-FC3C825C48A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3401435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BC7A3E34-B979-4695-9986-360DD2ECAD5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4449116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AE77BF0-0A99-4B1E-9E31-3EF5D708E1A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3773920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299DE1E-263E-4093-8FA4-6DAABAA9768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6938421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C1AC937-0A83-4C1F-A1C1-148B6039D60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437455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C1A49D1-E66F-4117-9D22-0E501CBEF27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0725518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17AA3A8E-B980-46AD-91B8-AB210498CE2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9704777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0D3FDE5E-7FF5-470E-A82D-ABCB546DEED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76325884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C5C9CDEF-BFA1-4FA5-89F6-64F2940477E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981335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BB8FF83-53BF-451A-8895-1A9FE6592B9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6257975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81001"/>
            <a:ext cx="2743200" cy="57451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381001"/>
            <a:ext cx="8026400" cy="57451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E67A3DE-08D2-4287-9268-6A35BCC76E2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98369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1.jpe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6.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theme" Target="../theme/theme7.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image" Target="../media/image1.jpeg"/><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theme" Target="../theme/theme8.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theme" Target="../theme/theme9.xml"/><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slideLayout" Target="../slideLayouts/slideLayout105.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slideLayout" Target="../slideLayouts/slideLayout104.xml"/><Relationship Id="rId5" Type="http://schemas.openxmlformats.org/officeDocument/2006/relationships/slideLayout" Target="../slideLayouts/slideLayout98.xml"/><Relationship Id="rId10" Type="http://schemas.openxmlformats.org/officeDocument/2006/relationships/slideLayout" Target="../slideLayouts/slideLayout103.xml"/><Relationship Id="rId4" Type="http://schemas.openxmlformats.org/officeDocument/2006/relationships/slideLayout" Target="../slideLayouts/slideLayout97.xml"/><Relationship Id="rId9" Type="http://schemas.openxmlformats.org/officeDocument/2006/relationships/slideLayout" Target="../slideLayouts/slideLayout10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3.xml"/><Relationship Id="rId3" Type="http://schemas.openxmlformats.org/officeDocument/2006/relationships/slideLayout" Target="../slideLayouts/slideLayout108.xml"/><Relationship Id="rId7" Type="http://schemas.openxmlformats.org/officeDocument/2006/relationships/slideLayout" Target="../slideLayouts/slideLayout112.xml"/><Relationship Id="rId12" Type="http://schemas.openxmlformats.org/officeDocument/2006/relationships/theme" Target="../theme/theme10.xml"/><Relationship Id="rId2" Type="http://schemas.openxmlformats.org/officeDocument/2006/relationships/slideLayout" Target="../slideLayouts/slideLayout107.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5" Type="http://schemas.openxmlformats.org/officeDocument/2006/relationships/slideLayout" Target="../slideLayouts/slideLayout110.xml"/><Relationship Id="rId10" Type="http://schemas.openxmlformats.org/officeDocument/2006/relationships/slideLayout" Target="../slideLayouts/slideLayout115.xml"/><Relationship Id="rId4" Type="http://schemas.openxmlformats.org/officeDocument/2006/relationships/slideLayout" Target="../slideLayouts/slideLayout109.xml"/><Relationship Id="rId9" Type="http://schemas.openxmlformats.org/officeDocument/2006/relationships/slideLayout" Target="../slideLayouts/slideLayout11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4.xml"/><Relationship Id="rId13" Type="http://schemas.openxmlformats.org/officeDocument/2006/relationships/image" Target="../media/image1.jpeg"/><Relationship Id="rId3" Type="http://schemas.openxmlformats.org/officeDocument/2006/relationships/slideLayout" Target="../slideLayouts/slideLayout119.xml"/><Relationship Id="rId7" Type="http://schemas.openxmlformats.org/officeDocument/2006/relationships/slideLayout" Target="../slideLayouts/slideLayout123.xml"/><Relationship Id="rId12" Type="http://schemas.openxmlformats.org/officeDocument/2006/relationships/theme" Target="../theme/theme11.xml"/><Relationship Id="rId2" Type="http://schemas.openxmlformats.org/officeDocument/2006/relationships/slideLayout" Target="../slideLayouts/slideLayout118.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5" Type="http://schemas.openxmlformats.org/officeDocument/2006/relationships/slideLayout" Target="../slideLayouts/slideLayout121.xml"/><Relationship Id="rId10" Type="http://schemas.openxmlformats.org/officeDocument/2006/relationships/slideLayout" Target="../slideLayouts/slideLayout126.xml"/><Relationship Id="rId4" Type="http://schemas.openxmlformats.org/officeDocument/2006/relationships/slideLayout" Target="../slideLayouts/slideLayout120.xml"/><Relationship Id="rId9" Type="http://schemas.openxmlformats.org/officeDocument/2006/relationships/slideLayout" Target="../slideLayouts/slideLayout1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9"/>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55A170-E6F5-4D43-A966-2F5668EB3275}" type="datetimeFigureOut">
              <a:rPr lang="en-US" smtClean="0"/>
              <a:pPr/>
              <a:t>10/22/2026</a:t>
            </a:fld>
            <a:endParaRPr lang="en-US"/>
          </a:p>
        </p:txBody>
      </p:sp>
      <p:sp>
        <p:nvSpPr>
          <p:cNvPr id="5" name="Footer Placeholder 4"/>
          <p:cNvSpPr>
            <a:spLocks noGrp="1"/>
          </p:cNvSpPr>
          <p:nvPr>
            <p:ph type="ftr" sz="quarter" idx="3"/>
          </p:nvPr>
        </p:nvSpPr>
        <p:spPr>
          <a:xfrm>
            <a:off x="4165600" y="6356359"/>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9"/>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461D04-A582-43A5-8457-C0C0F66205EC}" type="slidenum">
              <a:rPr lang="en-US" smtClean="0"/>
              <a:pPr/>
              <a:t>‹#›</a:t>
            </a:fld>
            <a:endParaRPr lang="en-US"/>
          </a:p>
        </p:txBody>
      </p:sp>
    </p:spTree>
    <p:extLst>
      <p:ext uri="{BB962C8B-B14F-4D97-AF65-F5344CB8AC3E}">
        <p14:creationId xmlns:p14="http://schemas.microsoft.com/office/powerpoint/2010/main" val="23913796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17" tIns="45709" rIns="91417" bIns="45709" rtlCol="0" anchor="ctr">
            <a:normAutofit/>
          </a:bodyPr>
          <a:lstStyle/>
          <a:p>
            <a:r>
              <a:rPr lang="en-US"/>
              <a:t>Click to edit Master title style</a:t>
            </a:r>
          </a:p>
        </p:txBody>
      </p:sp>
      <p:sp>
        <p:nvSpPr>
          <p:cNvPr id="3" name="Text Placeholder 2"/>
          <p:cNvSpPr>
            <a:spLocks noGrp="1"/>
          </p:cNvSpPr>
          <p:nvPr>
            <p:ph type="body" idx="1"/>
          </p:nvPr>
        </p:nvSpPr>
        <p:spPr>
          <a:xfrm>
            <a:off x="609600" y="1600206"/>
            <a:ext cx="10972800" cy="4525963"/>
          </a:xfrm>
          <a:prstGeom prst="rect">
            <a:avLst/>
          </a:prstGeom>
        </p:spPr>
        <p:txBody>
          <a:bodyPr vert="horz" lIns="91417" tIns="45709" rIns="91417" bIns="4570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60"/>
            <a:ext cx="2844800" cy="365125"/>
          </a:xfrm>
          <a:prstGeom prst="rect">
            <a:avLst/>
          </a:prstGeom>
        </p:spPr>
        <p:txBody>
          <a:bodyPr vert="horz" lIns="91417" tIns="45709" rIns="91417" bIns="45709" rtlCol="0" anchor="ctr"/>
          <a:lstStyle>
            <a:lvl1pPr algn="l">
              <a:defRPr sz="1200">
                <a:solidFill>
                  <a:schemeClr val="tx1">
                    <a:tint val="75000"/>
                  </a:schemeClr>
                </a:solidFill>
              </a:defRPr>
            </a:lvl1pPr>
          </a:lstStyle>
          <a:p>
            <a:pPr defTabSz="914172"/>
            <a:fld id="{2555A170-E6F5-4D43-A966-2F5668EB3275}" type="datetimeFigureOut">
              <a:rPr lang="en-US" smtClean="0">
                <a:solidFill>
                  <a:prstClr val="black">
                    <a:tint val="75000"/>
                  </a:prstClr>
                </a:solidFill>
              </a:rPr>
              <a:pPr defTabSz="914172"/>
              <a:t>10/22/2026</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60"/>
            <a:ext cx="3860800" cy="365125"/>
          </a:xfrm>
          <a:prstGeom prst="rect">
            <a:avLst/>
          </a:prstGeom>
        </p:spPr>
        <p:txBody>
          <a:bodyPr vert="horz" lIns="91417" tIns="45709" rIns="91417" bIns="45709" rtlCol="0" anchor="ctr"/>
          <a:lstStyle>
            <a:lvl1pPr algn="ctr">
              <a:defRPr sz="1200">
                <a:solidFill>
                  <a:schemeClr val="tx1">
                    <a:tint val="75000"/>
                  </a:schemeClr>
                </a:solidFill>
              </a:defRPr>
            </a:lvl1pPr>
          </a:lstStyle>
          <a:p>
            <a:pPr defTabSz="914172"/>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60"/>
            <a:ext cx="2844800" cy="365125"/>
          </a:xfrm>
          <a:prstGeom prst="rect">
            <a:avLst/>
          </a:prstGeom>
        </p:spPr>
        <p:txBody>
          <a:bodyPr vert="horz" lIns="91417" tIns="45709" rIns="91417" bIns="45709" rtlCol="0" anchor="ctr"/>
          <a:lstStyle>
            <a:lvl1pPr algn="r">
              <a:defRPr sz="1200">
                <a:solidFill>
                  <a:schemeClr val="tx1">
                    <a:tint val="75000"/>
                  </a:schemeClr>
                </a:solidFill>
              </a:defRPr>
            </a:lvl1pPr>
          </a:lstStyle>
          <a:p>
            <a:pPr defTabSz="914172"/>
            <a:fld id="{77461D04-A582-43A5-8457-C0C0F66205EC}" type="slidenum">
              <a:rPr lang="en-US" smtClean="0">
                <a:solidFill>
                  <a:prstClr val="black">
                    <a:tint val="75000"/>
                  </a:prstClr>
                </a:solidFill>
              </a:rPr>
              <a:pPr defTabSz="914172"/>
              <a:t>‹#›</a:t>
            </a:fld>
            <a:endParaRPr lang="en-US">
              <a:solidFill>
                <a:prstClr val="black">
                  <a:tint val="75000"/>
                </a:prstClr>
              </a:solidFill>
            </a:endParaRPr>
          </a:p>
        </p:txBody>
      </p:sp>
    </p:spTree>
    <p:extLst>
      <p:ext uri="{BB962C8B-B14F-4D97-AF65-F5344CB8AC3E}">
        <p14:creationId xmlns:p14="http://schemas.microsoft.com/office/powerpoint/2010/main" val="16344997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172" rtl="0" eaLnBrk="1" latinLnBrk="0" hangingPunct="1">
        <a:spcBef>
          <a:spcPct val="0"/>
        </a:spcBef>
        <a:buNone/>
        <a:defRPr sz="4400" kern="1200">
          <a:solidFill>
            <a:schemeClr val="tx1"/>
          </a:solidFill>
          <a:latin typeface="+mj-lt"/>
          <a:ea typeface="+mj-ea"/>
          <a:cs typeface="+mj-cs"/>
        </a:defRPr>
      </a:lvl1pPr>
    </p:titleStyle>
    <p:bodyStyle>
      <a:lvl1pPr marL="342815" indent="-342815" algn="l" defTabSz="914172"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765" indent="-285679" algn="l" defTabSz="914172"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715" indent="-228543" algn="l" defTabSz="914172"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9801" indent="-228543" algn="l" defTabSz="91417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6887" indent="-228543" algn="l" defTabSz="91417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73" indent="-228543" algn="l" defTabSz="91417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059" indent="-228543" algn="l" defTabSz="91417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145" indent="-228543" algn="l" defTabSz="91417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231" indent="-228543" algn="l" defTabSz="91417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172" rtl="0" eaLnBrk="1" latinLnBrk="0" hangingPunct="1">
        <a:defRPr sz="1800" kern="1200">
          <a:solidFill>
            <a:schemeClr val="tx1"/>
          </a:solidFill>
          <a:latin typeface="+mn-lt"/>
          <a:ea typeface="+mn-ea"/>
          <a:cs typeface="+mn-cs"/>
        </a:defRPr>
      </a:lvl1pPr>
      <a:lvl2pPr marL="457086" algn="l" defTabSz="914172" rtl="0" eaLnBrk="1" latinLnBrk="0" hangingPunct="1">
        <a:defRPr sz="1800" kern="1200">
          <a:solidFill>
            <a:schemeClr val="tx1"/>
          </a:solidFill>
          <a:latin typeface="+mn-lt"/>
          <a:ea typeface="+mn-ea"/>
          <a:cs typeface="+mn-cs"/>
        </a:defRPr>
      </a:lvl2pPr>
      <a:lvl3pPr marL="914172" algn="l" defTabSz="914172" rtl="0" eaLnBrk="1" latinLnBrk="0" hangingPunct="1">
        <a:defRPr sz="1800" kern="1200">
          <a:solidFill>
            <a:schemeClr val="tx1"/>
          </a:solidFill>
          <a:latin typeface="+mn-lt"/>
          <a:ea typeface="+mn-ea"/>
          <a:cs typeface="+mn-cs"/>
        </a:defRPr>
      </a:lvl3pPr>
      <a:lvl4pPr marL="1371258" algn="l" defTabSz="914172" rtl="0" eaLnBrk="1" latinLnBrk="0" hangingPunct="1">
        <a:defRPr sz="1800" kern="1200">
          <a:solidFill>
            <a:schemeClr val="tx1"/>
          </a:solidFill>
          <a:latin typeface="+mn-lt"/>
          <a:ea typeface="+mn-ea"/>
          <a:cs typeface="+mn-cs"/>
        </a:defRPr>
      </a:lvl4pPr>
      <a:lvl5pPr marL="1828344" algn="l" defTabSz="914172" rtl="0" eaLnBrk="1" latinLnBrk="0" hangingPunct="1">
        <a:defRPr sz="1800" kern="1200">
          <a:solidFill>
            <a:schemeClr val="tx1"/>
          </a:solidFill>
          <a:latin typeface="+mn-lt"/>
          <a:ea typeface="+mn-ea"/>
          <a:cs typeface="+mn-cs"/>
        </a:defRPr>
      </a:lvl5pPr>
      <a:lvl6pPr marL="2285430" algn="l" defTabSz="914172" rtl="0" eaLnBrk="1" latinLnBrk="0" hangingPunct="1">
        <a:defRPr sz="1800" kern="1200">
          <a:solidFill>
            <a:schemeClr val="tx1"/>
          </a:solidFill>
          <a:latin typeface="+mn-lt"/>
          <a:ea typeface="+mn-ea"/>
          <a:cs typeface="+mn-cs"/>
        </a:defRPr>
      </a:lvl6pPr>
      <a:lvl7pPr marL="2742516" algn="l" defTabSz="914172" rtl="0" eaLnBrk="1" latinLnBrk="0" hangingPunct="1">
        <a:defRPr sz="1800" kern="1200">
          <a:solidFill>
            <a:schemeClr val="tx1"/>
          </a:solidFill>
          <a:latin typeface="+mn-lt"/>
          <a:ea typeface="+mn-ea"/>
          <a:cs typeface="+mn-cs"/>
        </a:defRPr>
      </a:lvl7pPr>
      <a:lvl8pPr marL="3199602" algn="l" defTabSz="914172" rtl="0" eaLnBrk="1" latinLnBrk="0" hangingPunct="1">
        <a:defRPr sz="1800" kern="1200">
          <a:solidFill>
            <a:schemeClr val="tx1"/>
          </a:solidFill>
          <a:latin typeface="+mn-lt"/>
          <a:ea typeface="+mn-ea"/>
          <a:cs typeface="+mn-cs"/>
        </a:defRPr>
      </a:lvl8pPr>
      <a:lvl9pPr marL="3656688" algn="l" defTabSz="914172"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421233"/>
            <a:ext cx="11360800" cy="1108400"/>
          </a:xfrm>
          <a:prstGeom prst="rect">
            <a:avLst/>
          </a:prstGeom>
          <a:noFill/>
          <a:ln>
            <a:noFill/>
          </a:ln>
        </p:spPr>
        <p:txBody>
          <a:bodyPr spcFirstLastPara="1" wrap="square" lIns="91425" tIns="91425" rIns="91425" bIns="91425" anchor="b" anchorCtr="0">
            <a:normAutofit/>
          </a:bodyPr>
          <a:lstStyle>
            <a:lvl1pPr lv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1pPr>
            <a:lvl2pPr lvl="1">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2pPr>
            <a:lvl3pPr lvl="2">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3pPr>
            <a:lvl4pPr lvl="3">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4pPr>
            <a:lvl5pPr lvl="4">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5pPr>
            <a:lvl6pPr lvl="5">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6pPr>
            <a:lvl7pPr lvl="6">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7pPr>
            <a:lvl8pPr lvl="7">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8pPr>
            <a:lvl9pPr lvl="8">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9pPr>
          </a:lstStyle>
          <a:p>
            <a:endParaRPr/>
          </a:p>
        </p:txBody>
      </p:sp>
      <p:sp>
        <p:nvSpPr>
          <p:cNvPr id="7" name="Google Shape;7;p1"/>
          <p:cNvSpPr txBox="1">
            <a:spLocks noGrp="1"/>
          </p:cNvSpPr>
          <p:nvPr>
            <p:ph type="body" idx="1"/>
          </p:nvPr>
        </p:nvSpPr>
        <p:spPr>
          <a:xfrm>
            <a:off x="415600" y="1633633"/>
            <a:ext cx="11360800" cy="44720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marL="914400" lvl="1"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marL="1371600" lvl="2"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marL="1828800" lvl="3"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marL="2286000" lvl="4"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marL="2743200" lvl="5"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marL="3200400" lvl="6"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marL="3657600" lvl="7"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marL="4114800" lvl="8"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1"/>
                </a:solidFill>
                <a:latin typeface="Economica"/>
                <a:ea typeface="Economica"/>
                <a:cs typeface="Economica"/>
                <a:sym typeface="Economica"/>
              </a:defRPr>
            </a:lvl1pPr>
            <a:lvl2pPr lvl="1" algn="r">
              <a:buNone/>
              <a:defRPr sz="1333">
                <a:solidFill>
                  <a:schemeClr val="dk1"/>
                </a:solidFill>
                <a:latin typeface="Economica"/>
                <a:ea typeface="Economica"/>
                <a:cs typeface="Economica"/>
                <a:sym typeface="Economica"/>
              </a:defRPr>
            </a:lvl2pPr>
            <a:lvl3pPr lvl="2" algn="r">
              <a:buNone/>
              <a:defRPr sz="1333">
                <a:solidFill>
                  <a:schemeClr val="dk1"/>
                </a:solidFill>
                <a:latin typeface="Economica"/>
                <a:ea typeface="Economica"/>
                <a:cs typeface="Economica"/>
                <a:sym typeface="Economica"/>
              </a:defRPr>
            </a:lvl3pPr>
            <a:lvl4pPr lvl="3" algn="r">
              <a:buNone/>
              <a:defRPr sz="1333">
                <a:solidFill>
                  <a:schemeClr val="dk1"/>
                </a:solidFill>
                <a:latin typeface="Economica"/>
                <a:ea typeface="Economica"/>
                <a:cs typeface="Economica"/>
                <a:sym typeface="Economica"/>
              </a:defRPr>
            </a:lvl4pPr>
            <a:lvl5pPr lvl="4" algn="r">
              <a:buNone/>
              <a:defRPr sz="1333">
                <a:solidFill>
                  <a:schemeClr val="dk1"/>
                </a:solidFill>
                <a:latin typeface="Economica"/>
                <a:ea typeface="Economica"/>
                <a:cs typeface="Economica"/>
                <a:sym typeface="Economica"/>
              </a:defRPr>
            </a:lvl5pPr>
            <a:lvl6pPr lvl="5" algn="r">
              <a:buNone/>
              <a:defRPr sz="1333">
                <a:solidFill>
                  <a:schemeClr val="dk1"/>
                </a:solidFill>
                <a:latin typeface="Economica"/>
                <a:ea typeface="Economica"/>
                <a:cs typeface="Economica"/>
                <a:sym typeface="Economica"/>
              </a:defRPr>
            </a:lvl6pPr>
            <a:lvl7pPr lvl="6" algn="r">
              <a:buNone/>
              <a:defRPr sz="1333">
                <a:solidFill>
                  <a:schemeClr val="dk1"/>
                </a:solidFill>
                <a:latin typeface="Economica"/>
                <a:ea typeface="Economica"/>
                <a:cs typeface="Economica"/>
                <a:sym typeface="Economica"/>
              </a:defRPr>
            </a:lvl7pPr>
            <a:lvl8pPr lvl="7" algn="r">
              <a:buNone/>
              <a:defRPr sz="1333">
                <a:solidFill>
                  <a:schemeClr val="dk1"/>
                </a:solidFill>
                <a:latin typeface="Economica"/>
                <a:ea typeface="Economica"/>
                <a:cs typeface="Economica"/>
                <a:sym typeface="Economica"/>
              </a:defRPr>
            </a:lvl8pPr>
            <a:lvl9pPr lvl="8" algn="r">
              <a:buNone/>
              <a:defRPr sz="1333">
                <a:solidFill>
                  <a:schemeClr val="dk1"/>
                </a:solidFill>
                <a:latin typeface="Economica"/>
                <a:ea typeface="Economica"/>
                <a:cs typeface="Economica"/>
                <a:sym typeface="Economica"/>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28359711"/>
      </p:ext>
    </p:extLst>
  </p:cSld>
  <p:clrMap bg1="lt1" tx1="dk1" bg2="dk2" tx2="lt2" accent1="accent1" accent2="accent2" accent3="accent3" accent4="accent4" accent5="accent5" accent6="accent6" hlink="hlink" folHlink="folHlink"/>
  <p:sldLayoutIdLst>
    <p:sldLayoutId id="2147483701" r:id="rId1"/>
    <p:sldLayoutId id="2147483702"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381000"/>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6"/>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4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mn-ea"/>
                <a:cs typeface="+mn-cs"/>
              </a:defRPr>
            </a:lvl1pPr>
          </a:lstStyle>
          <a:p>
            <a:pPr fontAlgn="base">
              <a:spcBef>
                <a:spcPct val="0"/>
              </a:spcBef>
              <a:spcAft>
                <a:spcPct val="0"/>
              </a:spcAft>
              <a:defRPr/>
            </a:pPr>
            <a:endParaRPr lang="en-US">
              <a:solidFill>
                <a:srgbClr val="000000"/>
              </a:solidFill>
            </a:endParaRPr>
          </a:p>
        </p:txBody>
      </p:sp>
      <p:sp>
        <p:nvSpPr>
          <p:cNvPr id="614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mn-ea"/>
                <a:cs typeface="+mn-cs"/>
              </a:defRPr>
            </a:lvl1pPr>
          </a:lstStyle>
          <a:p>
            <a:pPr fontAlgn="base">
              <a:spcBef>
                <a:spcPct val="0"/>
              </a:spcBef>
              <a:spcAft>
                <a:spcPct val="0"/>
              </a:spcAft>
              <a:defRPr/>
            </a:pPr>
            <a:endParaRPr lang="en-US">
              <a:solidFill>
                <a:srgbClr val="000000"/>
              </a:solidFill>
            </a:endParaRPr>
          </a:p>
        </p:txBody>
      </p:sp>
      <p:sp>
        <p:nvSpPr>
          <p:cNvPr id="615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A8478F2C-C776-421C-AC61-8463E9B1A94D}" type="slidenum">
              <a:rPr lang="en-US">
                <a:solidFill>
                  <a:srgbClr val="000000"/>
                </a:solidFill>
                <a:latin typeface="Arial" pitchFamily="34" charset="0"/>
                <a:ea typeface="ＭＳ Ｐゴシック" pitchFamily="34" charset="-128"/>
              </a:rPr>
              <a:pPr fontAlgn="base">
                <a:spcBef>
                  <a:spcPct val="0"/>
                </a:spcBef>
                <a:spcAft>
                  <a:spcPct val="0"/>
                </a:spcAft>
              </a:pPr>
              <a:t>‹#›</a:t>
            </a:fld>
            <a:endParaRPr lang="en-US">
              <a:solidFill>
                <a:srgbClr val="000000"/>
              </a:solidFill>
              <a:latin typeface="Arial" pitchFamily="34" charset="0"/>
              <a:ea typeface="ＭＳ Ｐゴシック" pitchFamily="34" charset="-128"/>
            </a:endParaRPr>
          </a:p>
        </p:txBody>
      </p:sp>
    </p:spTree>
    <p:extLst>
      <p:ext uri="{BB962C8B-B14F-4D97-AF65-F5344CB8AC3E}">
        <p14:creationId xmlns:p14="http://schemas.microsoft.com/office/powerpoint/2010/main" val="3779132862"/>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l" rtl="0" eaLnBrk="0" fontAlgn="base" hangingPunct="0">
        <a:spcBef>
          <a:spcPct val="0"/>
        </a:spcBef>
        <a:spcAft>
          <a:spcPct val="0"/>
        </a:spcAft>
        <a:defRPr sz="5400">
          <a:solidFill>
            <a:schemeClr val="tx1"/>
          </a:solidFill>
          <a:latin typeface="+mj-lt"/>
          <a:ea typeface="ＭＳ Ｐゴシック" charset="0"/>
          <a:cs typeface="ＭＳ Ｐゴシック" charset="0"/>
        </a:defRPr>
      </a:lvl1pPr>
      <a:lvl2pPr algn="l" rtl="0" eaLnBrk="0" fontAlgn="base" hangingPunct="0">
        <a:spcBef>
          <a:spcPct val="0"/>
        </a:spcBef>
        <a:spcAft>
          <a:spcPct val="0"/>
        </a:spcAft>
        <a:defRPr sz="5400">
          <a:solidFill>
            <a:schemeClr val="tx1"/>
          </a:solidFill>
          <a:latin typeface="Century Schoolbook" pitchFamily="18" charset="0"/>
          <a:ea typeface="ＭＳ Ｐゴシック" charset="0"/>
          <a:cs typeface="ＭＳ Ｐゴシック" charset="0"/>
        </a:defRPr>
      </a:lvl2pPr>
      <a:lvl3pPr algn="l" rtl="0" eaLnBrk="0" fontAlgn="base" hangingPunct="0">
        <a:spcBef>
          <a:spcPct val="0"/>
        </a:spcBef>
        <a:spcAft>
          <a:spcPct val="0"/>
        </a:spcAft>
        <a:defRPr sz="5400">
          <a:solidFill>
            <a:schemeClr val="tx1"/>
          </a:solidFill>
          <a:latin typeface="Century Schoolbook" pitchFamily="18" charset="0"/>
          <a:ea typeface="ＭＳ Ｐゴシック" charset="0"/>
          <a:cs typeface="ＭＳ Ｐゴシック" charset="0"/>
        </a:defRPr>
      </a:lvl3pPr>
      <a:lvl4pPr algn="l" rtl="0" eaLnBrk="0" fontAlgn="base" hangingPunct="0">
        <a:spcBef>
          <a:spcPct val="0"/>
        </a:spcBef>
        <a:spcAft>
          <a:spcPct val="0"/>
        </a:spcAft>
        <a:defRPr sz="5400">
          <a:solidFill>
            <a:schemeClr val="tx1"/>
          </a:solidFill>
          <a:latin typeface="Century Schoolbook" pitchFamily="18" charset="0"/>
          <a:ea typeface="ＭＳ Ｐゴシック" charset="0"/>
          <a:cs typeface="ＭＳ Ｐゴシック" charset="0"/>
        </a:defRPr>
      </a:lvl4pPr>
      <a:lvl5pPr algn="l" rtl="0" eaLnBrk="0" fontAlgn="base" hangingPunct="0">
        <a:spcBef>
          <a:spcPct val="0"/>
        </a:spcBef>
        <a:spcAft>
          <a:spcPct val="0"/>
        </a:spcAft>
        <a:defRPr sz="5400">
          <a:solidFill>
            <a:schemeClr val="tx1"/>
          </a:solidFill>
          <a:latin typeface="Century Schoolbook" pitchFamily="18" charset="0"/>
          <a:ea typeface="ＭＳ Ｐゴシック" charset="0"/>
          <a:cs typeface="ＭＳ Ｐゴシック" charset="0"/>
        </a:defRPr>
      </a:lvl5pPr>
      <a:lvl6pPr marL="457200" algn="l" rtl="0" fontAlgn="base">
        <a:spcBef>
          <a:spcPct val="0"/>
        </a:spcBef>
        <a:spcAft>
          <a:spcPct val="0"/>
        </a:spcAft>
        <a:defRPr sz="5400">
          <a:solidFill>
            <a:schemeClr val="tx1"/>
          </a:solidFill>
          <a:latin typeface="Century Schoolbook" pitchFamily="18" charset="0"/>
        </a:defRPr>
      </a:lvl6pPr>
      <a:lvl7pPr marL="914400" algn="l" rtl="0" fontAlgn="base">
        <a:spcBef>
          <a:spcPct val="0"/>
        </a:spcBef>
        <a:spcAft>
          <a:spcPct val="0"/>
        </a:spcAft>
        <a:defRPr sz="5400">
          <a:solidFill>
            <a:schemeClr val="tx1"/>
          </a:solidFill>
          <a:latin typeface="Century Schoolbook" pitchFamily="18" charset="0"/>
        </a:defRPr>
      </a:lvl7pPr>
      <a:lvl8pPr marL="1371600" algn="l" rtl="0" fontAlgn="base">
        <a:spcBef>
          <a:spcPct val="0"/>
        </a:spcBef>
        <a:spcAft>
          <a:spcPct val="0"/>
        </a:spcAft>
        <a:defRPr sz="5400">
          <a:solidFill>
            <a:schemeClr val="tx1"/>
          </a:solidFill>
          <a:latin typeface="Century Schoolbook" pitchFamily="18" charset="0"/>
        </a:defRPr>
      </a:lvl8pPr>
      <a:lvl9pPr marL="1828800" algn="l" rtl="0" fontAlgn="base">
        <a:spcBef>
          <a:spcPct val="0"/>
        </a:spcBef>
        <a:spcAft>
          <a:spcPct val="0"/>
        </a:spcAft>
        <a:defRPr sz="5400">
          <a:solidFill>
            <a:schemeClr val="tx1"/>
          </a:solidFill>
          <a:latin typeface="Century Schoolbook"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381000"/>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4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US"/>
          </a:p>
        </p:txBody>
      </p:sp>
      <p:sp>
        <p:nvSpPr>
          <p:cNvPr id="614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US"/>
          </a:p>
        </p:txBody>
      </p:sp>
      <p:sp>
        <p:nvSpPr>
          <p:cNvPr id="615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7AD043DA-2602-4D4B-A500-71E63F33B612}" type="slidenum">
              <a:rPr lang="en-US" altLang="en-US"/>
              <a:pPr>
                <a:defRPr/>
              </a:pPr>
              <a:t>‹#›</a:t>
            </a:fld>
            <a:endParaRPr lang="en-US" altLang="en-US"/>
          </a:p>
        </p:txBody>
      </p:sp>
    </p:spTree>
    <p:extLst>
      <p:ext uri="{BB962C8B-B14F-4D97-AF65-F5344CB8AC3E}">
        <p14:creationId xmlns:p14="http://schemas.microsoft.com/office/powerpoint/2010/main" val="352058003"/>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rtl="0" eaLnBrk="0" fontAlgn="base" hangingPunct="0">
        <a:spcBef>
          <a:spcPct val="0"/>
        </a:spcBef>
        <a:spcAft>
          <a:spcPct val="0"/>
        </a:spcAft>
        <a:defRPr sz="5400">
          <a:solidFill>
            <a:schemeClr val="tx1"/>
          </a:solidFill>
          <a:latin typeface="+mj-lt"/>
          <a:ea typeface="+mj-ea"/>
          <a:cs typeface="+mj-cs"/>
        </a:defRPr>
      </a:lvl1pPr>
      <a:lvl2pPr algn="l" rtl="0" eaLnBrk="0" fontAlgn="base" hangingPunct="0">
        <a:spcBef>
          <a:spcPct val="0"/>
        </a:spcBef>
        <a:spcAft>
          <a:spcPct val="0"/>
        </a:spcAft>
        <a:defRPr sz="5400">
          <a:solidFill>
            <a:schemeClr val="tx1"/>
          </a:solidFill>
          <a:latin typeface="Century Schoolbook" pitchFamily="18" charset="0"/>
        </a:defRPr>
      </a:lvl2pPr>
      <a:lvl3pPr algn="l" rtl="0" eaLnBrk="0" fontAlgn="base" hangingPunct="0">
        <a:spcBef>
          <a:spcPct val="0"/>
        </a:spcBef>
        <a:spcAft>
          <a:spcPct val="0"/>
        </a:spcAft>
        <a:defRPr sz="5400">
          <a:solidFill>
            <a:schemeClr val="tx1"/>
          </a:solidFill>
          <a:latin typeface="Century Schoolbook" pitchFamily="18" charset="0"/>
        </a:defRPr>
      </a:lvl3pPr>
      <a:lvl4pPr algn="l" rtl="0" eaLnBrk="0" fontAlgn="base" hangingPunct="0">
        <a:spcBef>
          <a:spcPct val="0"/>
        </a:spcBef>
        <a:spcAft>
          <a:spcPct val="0"/>
        </a:spcAft>
        <a:defRPr sz="5400">
          <a:solidFill>
            <a:schemeClr val="tx1"/>
          </a:solidFill>
          <a:latin typeface="Century Schoolbook" pitchFamily="18" charset="0"/>
        </a:defRPr>
      </a:lvl4pPr>
      <a:lvl5pPr algn="l" rtl="0" eaLnBrk="0" fontAlgn="base" hangingPunct="0">
        <a:spcBef>
          <a:spcPct val="0"/>
        </a:spcBef>
        <a:spcAft>
          <a:spcPct val="0"/>
        </a:spcAft>
        <a:defRPr sz="5400">
          <a:solidFill>
            <a:schemeClr val="tx1"/>
          </a:solidFill>
          <a:latin typeface="Century Schoolbook" pitchFamily="18" charset="0"/>
        </a:defRPr>
      </a:lvl5pPr>
      <a:lvl6pPr marL="457200" algn="l" rtl="0" fontAlgn="base">
        <a:spcBef>
          <a:spcPct val="0"/>
        </a:spcBef>
        <a:spcAft>
          <a:spcPct val="0"/>
        </a:spcAft>
        <a:defRPr sz="5400">
          <a:solidFill>
            <a:schemeClr val="tx1"/>
          </a:solidFill>
          <a:latin typeface="Century Schoolbook" pitchFamily="18" charset="0"/>
        </a:defRPr>
      </a:lvl6pPr>
      <a:lvl7pPr marL="914400" algn="l" rtl="0" fontAlgn="base">
        <a:spcBef>
          <a:spcPct val="0"/>
        </a:spcBef>
        <a:spcAft>
          <a:spcPct val="0"/>
        </a:spcAft>
        <a:defRPr sz="5400">
          <a:solidFill>
            <a:schemeClr val="tx1"/>
          </a:solidFill>
          <a:latin typeface="Century Schoolbook" pitchFamily="18" charset="0"/>
        </a:defRPr>
      </a:lvl7pPr>
      <a:lvl8pPr marL="1371600" algn="l" rtl="0" fontAlgn="base">
        <a:spcBef>
          <a:spcPct val="0"/>
        </a:spcBef>
        <a:spcAft>
          <a:spcPct val="0"/>
        </a:spcAft>
        <a:defRPr sz="5400">
          <a:solidFill>
            <a:schemeClr val="tx1"/>
          </a:solidFill>
          <a:latin typeface="Century Schoolbook" pitchFamily="18" charset="0"/>
        </a:defRPr>
      </a:lvl8pPr>
      <a:lvl9pPr marL="1828800" algn="l" rtl="0" fontAlgn="base">
        <a:spcBef>
          <a:spcPct val="0"/>
        </a:spcBef>
        <a:spcAft>
          <a:spcPct val="0"/>
        </a:spcAft>
        <a:defRPr sz="5400">
          <a:solidFill>
            <a:schemeClr val="tx1"/>
          </a:solidFill>
          <a:latin typeface="Century Schoolbook"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DC72EA-2427-42A6-9556-E5F776324646}" type="datetimeFigureOut">
              <a:rPr lang="en-US" smtClean="0"/>
              <a:t>10/22/2026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EE4996-CF9D-46D9-8176-24F98EE458D1}" type="slidenum">
              <a:rPr lang="en-US" smtClean="0"/>
              <a:t>‹#›</a:t>
            </a:fld>
            <a:endParaRPr lang="en-US"/>
          </a:p>
        </p:txBody>
      </p:sp>
    </p:spTree>
    <p:extLst>
      <p:ext uri="{BB962C8B-B14F-4D97-AF65-F5344CB8AC3E}">
        <p14:creationId xmlns:p14="http://schemas.microsoft.com/office/powerpoint/2010/main" val="3902433406"/>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1EFE81-AD9F-19A3-F777-D3F346EEAC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74A3696-8DA4-275A-3DDD-69BB79EB56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D6FCE9-04A0-59E7-E14C-A65C2AE03D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195FAF0-5A03-4F71-9EEF-825B633F2B88}" type="datetimeFigureOut">
              <a:rPr lang="en-US" smtClean="0"/>
              <a:t>10/22/2026</a:t>
            </a:fld>
            <a:endParaRPr lang="en-US"/>
          </a:p>
        </p:txBody>
      </p:sp>
      <p:sp>
        <p:nvSpPr>
          <p:cNvPr id="5" name="Footer Placeholder 4">
            <a:extLst>
              <a:ext uri="{FF2B5EF4-FFF2-40B4-BE49-F238E27FC236}">
                <a16:creationId xmlns:a16="http://schemas.microsoft.com/office/drawing/2014/main" id="{71E2E2E3-8C11-15CB-9C7D-A579D02243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54E853F-537F-4312-A00E-B9B5F650F8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D32D89D-751D-4DBF-90A9-269176E5E048}" type="slidenum">
              <a:rPr lang="en-US" smtClean="0"/>
              <a:t>‹#›</a:t>
            </a:fld>
            <a:endParaRPr lang="en-US"/>
          </a:p>
        </p:txBody>
      </p:sp>
    </p:spTree>
    <p:extLst>
      <p:ext uri="{BB962C8B-B14F-4D97-AF65-F5344CB8AC3E}">
        <p14:creationId xmlns:p14="http://schemas.microsoft.com/office/powerpoint/2010/main" val="3978126044"/>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609600" y="381000"/>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4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0"/>
                <a:cs typeface="+mn-cs"/>
              </a:defRPr>
            </a:lvl1pPr>
          </a:lstStyle>
          <a:p>
            <a:pPr>
              <a:defRPr/>
            </a:pPr>
            <a:endParaRPr lang="en-US"/>
          </a:p>
        </p:txBody>
      </p:sp>
      <p:sp>
        <p:nvSpPr>
          <p:cNvPr id="614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charset="0"/>
                <a:cs typeface="+mn-cs"/>
              </a:defRPr>
            </a:lvl1pPr>
          </a:lstStyle>
          <a:p>
            <a:pPr>
              <a:defRPr/>
            </a:pPr>
            <a:endParaRPr lang="en-US"/>
          </a:p>
        </p:txBody>
      </p:sp>
      <p:sp>
        <p:nvSpPr>
          <p:cNvPr id="615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lvl1pPr algn="r">
              <a:defRPr sz="1400">
                <a:latin typeface="Arial" pitchFamily="34" charset="0"/>
                <a:ea typeface="ＭＳ Ｐゴシック" pitchFamily="34" charset="-128"/>
              </a:defRPr>
            </a:lvl1pPr>
          </a:lstStyle>
          <a:p>
            <a:pPr>
              <a:defRPr/>
            </a:pPr>
            <a:fld id="{80AE9AFE-3987-4505-B2A2-CD0E73864DD3}" type="slidenum">
              <a:rPr lang="en-US"/>
              <a:pPr>
                <a:defRPr/>
              </a:pPr>
              <a:t>‹#›</a:t>
            </a:fld>
            <a:endParaRPr lang="en-US"/>
          </a:p>
        </p:txBody>
      </p:sp>
    </p:spTree>
    <p:extLst>
      <p:ext uri="{BB962C8B-B14F-4D97-AF65-F5344CB8AC3E}">
        <p14:creationId xmlns:p14="http://schemas.microsoft.com/office/powerpoint/2010/main" val="3720227803"/>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0" fontAlgn="base" hangingPunct="0">
        <a:spcBef>
          <a:spcPct val="0"/>
        </a:spcBef>
        <a:spcAft>
          <a:spcPct val="0"/>
        </a:spcAft>
        <a:defRPr sz="5400">
          <a:solidFill>
            <a:schemeClr val="tx1"/>
          </a:solidFill>
          <a:latin typeface="+mj-lt"/>
          <a:ea typeface="MS PGothic" pitchFamily="34" charset="-128"/>
          <a:cs typeface="ＭＳ Ｐゴシック" charset="0"/>
        </a:defRPr>
      </a:lvl1pPr>
      <a:lvl2pPr algn="l" rtl="0" eaLnBrk="0" fontAlgn="base" hangingPunct="0">
        <a:spcBef>
          <a:spcPct val="0"/>
        </a:spcBef>
        <a:spcAft>
          <a:spcPct val="0"/>
        </a:spcAft>
        <a:defRPr sz="5400">
          <a:solidFill>
            <a:schemeClr val="tx1"/>
          </a:solidFill>
          <a:latin typeface="Century Schoolbook" charset="0"/>
          <a:ea typeface="MS PGothic" pitchFamily="34" charset="-128"/>
          <a:cs typeface="ＭＳ Ｐゴシック" charset="0"/>
        </a:defRPr>
      </a:lvl2pPr>
      <a:lvl3pPr algn="l" rtl="0" eaLnBrk="0" fontAlgn="base" hangingPunct="0">
        <a:spcBef>
          <a:spcPct val="0"/>
        </a:spcBef>
        <a:spcAft>
          <a:spcPct val="0"/>
        </a:spcAft>
        <a:defRPr sz="5400">
          <a:solidFill>
            <a:schemeClr val="tx1"/>
          </a:solidFill>
          <a:latin typeface="Century Schoolbook" charset="0"/>
          <a:ea typeface="MS PGothic" pitchFamily="34" charset="-128"/>
          <a:cs typeface="ＭＳ Ｐゴシック" charset="0"/>
        </a:defRPr>
      </a:lvl3pPr>
      <a:lvl4pPr algn="l" rtl="0" eaLnBrk="0" fontAlgn="base" hangingPunct="0">
        <a:spcBef>
          <a:spcPct val="0"/>
        </a:spcBef>
        <a:spcAft>
          <a:spcPct val="0"/>
        </a:spcAft>
        <a:defRPr sz="5400">
          <a:solidFill>
            <a:schemeClr val="tx1"/>
          </a:solidFill>
          <a:latin typeface="Century Schoolbook" charset="0"/>
          <a:ea typeface="MS PGothic" pitchFamily="34" charset="-128"/>
          <a:cs typeface="ＭＳ Ｐゴシック" charset="0"/>
        </a:defRPr>
      </a:lvl4pPr>
      <a:lvl5pPr algn="l" rtl="0" eaLnBrk="0" fontAlgn="base" hangingPunct="0">
        <a:spcBef>
          <a:spcPct val="0"/>
        </a:spcBef>
        <a:spcAft>
          <a:spcPct val="0"/>
        </a:spcAft>
        <a:defRPr sz="5400">
          <a:solidFill>
            <a:schemeClr val="tx1"/>
          </a:solidFill>
          <a:latin typeface="Century Schoolbook" charset="0"/>
          <a:ea typeface="MS PGothic" pitchFamily="34" charset="-128"/>
          <a:cs typeface="ＭＳ Ｐゴシック" charset="0"/>
        </a:defRPr>
      </a:lvl5pPr>
      <a:lvl6pPr marL="457200" algn="l" rtl="0" fontAlgn="base">
        <a:spcBef>
          <a:spcPct val="0"/>
        </a:spcBef>
        <a:spcAft>
          <a:spcPct val="0"/>
        </a:spcAft>
        <a:defRPr sz="5400">
          <a:solidFill>
            <a:schemeClr val="tx1"/>
          </a:solidFill>
          <a:latin typeface="Century Schoolbook" charset="0"/>
          <a:ea typeface="ＭＳ Ｐゴシック" charset="0"/>
        </a:defRPr>
      </a:lvl6pPr>
      <a:lvl7pPr marL="914400" algn="l" rtl="0" fontAlgn="base">
        <a:spcBef>
          <a:spcPct val="0"/>
        </a:spcBef>
        <a:spcAft>
          <a:spcPct val="0"/>
        </a:spcAft>
        <a:defRPr sz="5400">
          <a:solidFill>
            <a:schemeClr val="tx1"/>
          </a:solidFill>
          <a:latin typeface="Century Schoolbook" charset="0"/>
          <a:ea typeface="ＭＳ Ｐゴシック" charset="0"/>
        </a:defRPr>
      </a:lvl7pPr>
      <a:lvl8pPr marL="1371600" algn="l" rtl="0" fontAlgn="base">
        <a:spcBef>
          <a:spcPct val="0"/>
        </a:spcBef>
        <a:spcAft>
          <a:spcPct val="0"/>
        </a:spcAft>
        <a:defRPr sz="5400">
          <a:solidFill>
            <a:schemeClr val="tx1"/>
          </a:solidFill>
          <a:latin typeface="Century Schoolbook" charset="0"/>
          <a:ea typeface="ＭＳ Ｐゴシック" charset="0"/>
        </a:defRPr>
      </a:lvl8pPr>
      <a:lvl9pPr marL="1828800" algn="l" rtl="0" fontAlgn="base">
        <a:spcBef>
          <a:spcPct val="0"/>
        </a:spcBef>
        <a:spcAft>
          <a:spcPct val="0"/>
        </a:spcAft>
        <a:defRPr sz="5400">
          <a:solidFill>
            <a:schemeClr val="tx1"/>
          </a:solidFill>
          <a:latin typeface="Century Schoolbook"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itchFamily="34" charset="-128"/>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6D64F9-19A7-4BF6-AFBE-54D6614DEC1A}" type="datetimeFigureOut">
              <a:rPr lang="en-US" smtClean="0"/>
              <a:t>10/22/2026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3417C2-E3AA-4F8B-A3A9-17944D2A30CA}" type="slidenum">
              <a:rPr lang="en-US" smtClean="0"/>
              <a:t>‹#›</a:t>
            </a:fld>
            <a:endParaRPr lang="en-US"/>
          </a:p>
        </p:txBody>
      </p:sp>
    </p:spTree>
    <p:extLst>
      <p:ext uri="{BB962C8B-B14F-4D97-AF65-F5344CB8AC3E}">
        <p14:creationId xmlns:p14="http://schemas.microsoft.com/office/powerpoint/2010/main" val="361576326"/>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313502" tIns="156751" rIns="313502" bIns="156751" rtlCol="0" anchor="ctr">
            <a:normAutofit/>
          </a:bodyPr>
          <a:lstStyle/>
          <a:p>
            <a:r>
              <a:rPr lang="en-US"/>
              <a:t>Click to edit Master title style</a:t>
            </a:r>
          </a:p>
        </p:txBody>
      </p:sp>
      <p:sp>
        <p:nvSpPr>
          <p:cNvPr id="3" name="Text Placeholder 2"/>
          <p:cNvSpPr>
            <a:spLocks noGrp="1"/>
          </p:cNvSpPr>
          <p:nvPr>
            <p:ph type="body" idx="1"/>
          </p:nvPr>
        </p:nvSpPr>
        <p:spPr>
          <a:xfrm>
            <a:off x="609600" y="1600200"/>
            <a:ext cx="10972800" cy="4525963"/>
          </a:xfrm>
          <a:prstGeom prst="rect">
            <a:avLst/>
          </a:prstGeom>
        </p:spPr>
        <p:txBody>
          <a:bodyPr vert="horz" lIns="313502" tIns="156751" rIns="313502" bIns="15675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313502" tIns="156751" rIns="313502" bIns="156751" rtlCol="0" anchor="ctr"/>
          <a:lstStyle>
            <a:lvl1pPr algn="l">
              <a:defRPr sz="1281">
                <a:solidFill>
                  <a:schemeClr val="tx1">
                    <a:tint val="75000"/>
                  </a:schemeClr>
                </a:solidFill>
              </a:defRPr>
            </a:lvl1pPr>
          </a:lstStyle>
          <a:p>
            <a:fld id="{72A455CE-C587-499A-884B-F396ED92D06F}" type="datetimeFigureOut">
              <a:rPr lang="en-US" smtClean="0"/>
              <a:t>10/22/2026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313502" tIns="156751" rIns="313502" bIns="156751" rtlCol="0" anchor="ctr"/>
          <a:lstStyle>
            <a:lvl1pPr algn="ctr">
              <a:defRPr sz="1281">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313502" tIns="156751" rIns="313502" bIns="156751" rtlCol="0" anchor="ctr"/>
          <a:lstStyle>
            <a:lvl1pPr algn="r">
              <a:defRPr sz="1281">
                <a:solidFill>
                  <a:schemeClr val="tx1">
                    <a:tint val="75000"/>
                  </a:schemeClr>
                </a:solidFill>
              </a:defRPr>
            </a:lvl1pPr>
          </a:lstStyle>
          <a:p>
            <a:fld id="{472A3444-5B12-47AD-8FC8-E995CB26BBC7}" type="slidenum">
              <a:rPr lang="en-US" smtClean="0"/>
              <a:t>‹#›</a:t>
            </a:fld>
            <a:endParaRPr lang="en-US"/>
          </a:p>
        </p:txBody>
      </p:sp>
    </p:spTree>
    <p:extLst>
      <p:ext uri="{BB962C8B-B14F-4D97-AF65-F5344CB8AC3E}">
        <p14:creationId xmlns:p14="http://schemas.microsoft.com/office/powerpoint/2010/main" val="3888425370"/>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Lst>
  <p:txStyles>
    <p:titleStyle>
      <a:lvl1pPr algn="ctr" defTabSz="979694" rtl="0" eaLnBrk="1" latinLnBrk="0" hangingPunct="1">
        <a:spcBef>
          <a:spcPct val="0"/>
        </a:spcBef>
        <a:buNone/>
        <a:defRPr sz="4719" kern="1200">
          <a:solidFill>
            <a:schemeClr val="tx1"/>
          </a:solidFill>
          <a:latin typeface="+mj-lt"/>
          <a:ea typeface="+mj-ea"/>
          <a:cs typeface="+mj-cs"/>
        </a:defRPr>
      </a:lvl1pPr>
    </p:titleStyle>
    <p:bodyStyle>
      <a:lvl1pPr marL="367385" indent="-367385" algn="l" defTabSz="979694" rtl="0" eaLnBrk="1" latinLnBrk="0" hangingPunct="1">
        <a:spcBef>
          <a:spcPct val="20000"/>
        </a:spcBef>
        <a:buFont typeface="Arial" pitchFamily="34" charset="0"/>
        <a:buChar char="•"/>
        <a:defRPr sz="3438" kern="1200">
          <a:solidFill>
            <a:schemeClr val="tx1"/>
          </a:solidFill>
          <a:latin typeface="+mn-lt"/>
          <a:ea typeface="+mn-ea"/>
          <a:cs typeface="+mn-cs"/>
        </a:defRPr>
      </a:lvl1pPr>
      <a:lvl2pPr marL="796001" indent="-306154" algn="l" defTabSz="979694" rtl="0" eaLnBrk="1" latinLnBrk="0" hangingPunct="1">
        <a:spcBef>
          <a:spcPct val="20000"/>
        </a:spcBef>
        <a:buFont typeface="Arial" pitchFamily="34" charset="0"/>
        <a:buChar char="–"/>
        <a:defRPr sz="3000" kern="1200">
          <a:solidFill>
            <a:schemeClr val="tx1"/>
          </a:solidFill>
          <a:latin typeface="+mn-lt"/>
          <a:ea typeface="+mn-ea"/>
          <a:cs typeface="+mn-cs"/>
        </a:defRPr>
      </a:lvl2pPr>
      <a:lvl3pPr marL="1224618" indent="-244923" algn="l" defTabSz="979694" rtl="0" eaLnBrk="1" latinLnBrk="0" hangingPunct="1">
        <a:spcBef>
          <a:spcPct val="20000"/>
        </a:spcBef>
        <a:buFont typeface="Arial" pitchFamily="34" charset="0"/>
        <a:buChar char="•"/>
        <a:defRPr sz="2563" kern="1200">
          <a:solidFill>
            <a:schemeClr val="tx1"/>
          </a:solidFill>
          <a:latin typeface="+mn-lt"/>
          <a:ea typeface="+mn-ea"/>
          <a:cs typeface="+mn-cs"/>
        </a:defRPr>
      </a:lvl3pPr>
      <a:lvl4pPr marL="1714464" indent="-244923" algn="l" defTabSz="979694" rtl="0" eaLnBrk="1" latinLnBrk="0" hangingPunct="1">
        <a:spcBef>
          <a:spcPct val="20000"/>
        </a:spcBef>
        <a:buFont typeface="Arial" pitchFamily="34" charset="0"/>
        <a:buChar char="–"/>
        <a:defRPr sz="2156" kern="1200">
          <a:solidFill>
            <a:schemeClr val="tx1"/>
          </a:solidFill>
          <a:latin typeface="+mn-lt"/>
          <a:ea typeface="+mn-ea"/>
          <a:cs typeface="+mn-cs"/>
        </a:defRPr>
      </a:lvl4pPr>
      <a:lvl5pPr marL="2204311" indent="-244923" algn="l" defTabSz="979694" rtl="0" eaLnBrk="1" latinLnBrk="0" hangingPunct="1">
        <a:spcBef>
          <a:spcPct val="20000"/>
        </a:spcBef>
        <a:buFont typeface="Arial" pitchFamily="34" charset="0"/>
        <a:buChar char="»"/>
        <a:defRPr sz="2156" kern="1200">
          <a:solidFill>
            <a:schemeClr val="tx1"/>
          </a:solidFill>
          <a:latin typeface="+mn-lt"/>
          <a:ea typeface="+mn-ea"/>
          <a:cs typeface="+mn-cs"/>
        </a:defRPr>
      </a:lvl5pPr>
      <a:lvl6pPr marL="2694158" indent="-244923" algn="l" defTabSz="979694" rtl="0" eaLnBrk="1" latinLnBrk="0" hangingPunct="1">
        <a:spcBef>
          <a:spcPct val="20000"/>
        </a:spcBef>
        <a:buFont typeface="Arial" pitchFamily="34" charset="0"/>
        <a:buChar char="•"/>
        <a:defRPr sz="2156" kern="1200">
          <a:solidFill>
            <a:schemeClr val="tx1"/>
          </a:solidFill>
          <a:latin typeface="+mn-lt"/>
          <a:ea typeface="+mn-ea"/>
          <a:cs typeface="+mn-cs"/>
        </a:defRPr>
      </a:lvl6pPr>
      <a:lvl7pPr marL="3184005" indent="-244923" algn="l" defTabSz="979694" rtl="0" eaLnBrk="1" latinLnBrk="0" hangingPunct="1">
        <a:spcBef>
          <a:spcPct val="20000"/>
        </a:spcBef>
        <a:buFont typeface="Arial" pitchFamily="34" charset="0"/>
        <a:buChar char="•"/>
        <a:defRPr sz="2156" kern="1200">
          <a:solidFill>
            <a:schemeClr val="tx1"/>
          </a:solidFill>
          <a:latin typeface="+mn-lt"/>
          <a:ea typeface="+mn-ea"/>
          <a:cs typeface="+mn-cs"/>
        </a:defRPr>
      </a:lvl7pPr>
      <a:lvl8pPr marL="3673852" indent="-244923" algn="l" defTabSz="979694" rtl="0" eaLnBrk="1" latinLnBrk="0" hangingPunct="1">
        <a:spcBef>
          <a:spcPct val="20000"/>
        </a:spcBef>
        <a:buFont typeface="Arial" pitchFamily="34" charset="0"/>
        <a:buChar char="•"/>
        <a:defRPr sz="2156" kern="1200">
          <a:solidFill>
            <a:schemeClr val="tx1"/>
          </a:solidFill>
          <a:latin typeface="+mn-lt"/>
          <a:ea typeface="+mn-ea"/>
          <a:cs typeface="+mn-cs"/>
        </a:defRPr>
      </a:lvl8pPr>
      <a:lvl9pPr marL="4163699" indent="-244923" algn="l" defTabSz="979694" rtl="0" eaLnBrk="1" latinLnBrk="0" hangingPunct="1">
        <a:spcBef>
          <a:spcPct val="20000"/>
        </a:spcBef>
        <a:buFont typeface="Arial" pitchFamily="34" charset="0"/>
        <a:buChar char="•"/>
        <a:defRPr sz="2156" kern="1200">
          <a:solidFill>
            <a:schemeClr val="tx1"/>
          </a:solidFill>
          <a:latin typeface="+mn-lt"/>
          <a:ea typeface="+mn-ea"/>
          <a:cs typeface="+mn-cs"/>
        </a:defRPr>
      </a:lvl9pPr>
    </p:bodyStyle>
    <p:otherStyle>
      <a:defPPr>
        <a:defRPr lang="en-US"/>
      </a:defPPr>
      <a:lvl1pPr marL="0" algn="l" defTabSz="979694" rtl="0" eaLnBrk="1" latinLnBrk="0" hangingPunct="1">
        <a:defRPr sz="1938" kern="1200">
          <a:solidFill>
            <a:schemeClr val="tx1"/>
          </a:solidFill>
          <a:latin typeface="+mn-lt"/>
          <a:ea typeface="+mn-ea"/>
          <a:cs typeface="+mn-cs"/>
        </a:defRPr>
      </a:lvl1pPr>
      <a:lvl2pPr marL="489847" algn="l" defTabSz="979694" rtl="0" eaLnBrk="1" latinLnBrk="0" hangingPunct="1">
        <a:defRPr sz="1938" kern="1200">
          <a:solidFill>
            <a:schemeClr val="tx1"/>
          </a:solidFill>
          <a:latin typeface="+mn-lt"/>
          <a:ea typeface="+mn-ea"/>
          <a:cs typeface="+mn-cs"/>
        </a:defRPr>
      </a:lvl2pPr>
      <a:lvl3pPr marL="979694" algn="l" defTabSz="979694" rtl="0" eaLnBrk="1" latinLnBrk="0" hangingPunct="1">
        <a:defRPr sz="1938" kern="1200">
          <a:solidFill>
            <a:schemeClr val="tx1"/>
          </a:solidFill>
          <a:latin typeface="+mn-lt"/>
          <a:ea typeface="+mn-ea"/>
          <a:cs typeface="+mn-cs"/>
        </a:defRPr>
      </a:lvl3pPr>
      <a:lvl4pPr marL="1469541" algn="l" defTabSz="979694" rtl="0" eaLnBrk="1" latinLnBrk="0" hangingPunct="1">
        <a:defRPr sz="1938" kern="1200">
          <a:solidFill>
            <a:schemeClr val="tx1"/>
          </a:solidFill>
          <a:latin typeface="+mn-lt"/>
          <a:ea typeface="+mn-ea"/>
          <a:cs typeface="+mn-cs"/>
        </a:defRPr>
      </a:lvl4pPr>
      <a:lvl5pPr marL="1959388" algn="l" defTabSz="979694" rtl="0" eaLnBrk="1" latinLnBrk="0" hangingPunct="1">
        <a:defRPr sz="1938" kern="1200">
          <a:solidFill>
            <a:schemeClr val="tx1"/>
          </a:solidFill>
          <a:latin typeface="+mn-lt"/>
          <a:ea typeface="+mn-ea"/>
          <a:cs typeface="+mn-cs"/>
        </a:defRPr>
      </a:lvl5pPr>
      <a:lvl6pPr marL="2449235" algn="l" defTabSz="979694" rtl="0" eaLnBrk="1" latinLnBrk="0" hangingPunct="1">
        <a:defRPr sz="1938" kern="1200">
          <a:solidFill>
            <a:schemeClr val="tx1"/>
          </a:solidFill>
          <a:latin typeface="+mn-lt"/>
          <a:ea typeface="+mn-ea"/>
          <a:cs typeface="+mn-cs"/>
        </a:defRPr>
      </a:lvl6pPr>
      <a:lvl7pPr marL="2939082" algn="l" defTabSz="979694" rtl="0" eaLnBrk="1" latinLnBrk="0" hangingPunct="1">
        <a:defRPr sz="1938" kern="1200">
          <a:solidFill>
            <a:schemeClr val="tx1"/>
          </a:solidFill>
          <a:latin typeface="+mn-lt"/>
          <a:ea typeface="+mn-ea"/>
          <a:cs typeface="+mn-cs"/>
        </a:defRPr>
      </a:lvl7pPr>
      <a:lvl8pPr marL="3428928" algn="l" defTabSz="979694" rtl="0" eaLnBrk="1" latinLnBrk="0" hangingPunct="1">
        <a:defRPr sz="1938" kern="1200">
          <a:solidFill>
            <a:schemeClr val="tx1"/>
          </a:solidFill>
          <a:latin typeface="+mn-lt"/>
          <a:ea typeface="+mn-ea"/>
          <a:cs typeface="+mn-cs"/>
        </a:defRPr>
      </a:lvl8pPr>
      <a:lvl9pPr marL="3918776" algn="l" defTabSz="979694" rtl="0" eaLnBrk="1" latinLnBrk="0" hangingPunct="1">
        <a:defRPr sz="1938"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381000"/>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4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mn-ea"/>
                <a:cs typeface="+mn-cs"/>
              </a:defRPr>
            </a:lvl1pPr>
          </a:lstStyle>
          <a:p>
            <a:pPr>
              <a:defRPr/>
            </a:pPr>
            <a:endParaRPr lang="en-US">
              <a:solidFill>
                <a:srgbClr val="000000"/>
              </a:solidFill>
            </a:endParaRPr>
          </a:p>
        </p:txBody>
      </p:sp>
      <p:sp>
        <p:nvSpPr>
          <p:cNvPr id="614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mn-ea"/>
                <a:cs typeface="+mn-cs"/>
              </a:defRPr>
            </a:lvl1pPr>
          </a:lstStyle>
          <a:p>
            <a:pPr>
              <a:defRPr/>
            </a:pPr>
            <a:endParaRPr lang="en-US">
              <a:solidFill>
                <a:srgbClr val="000000"/>
              </a:solidFill>
            </a:endParaRPr>
          </a:p>
        </p:txBody>
      </p:sp>
      <p:sp>
        <p:nvSpPr>
          <p:cNvPr id="615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A8478F2C-C776-421C-AC61-8463E9B1A94D}" type="slidenum">
              <a:rPr lang="en-US">
                <a:solidFill>
                  <a:srgbClr val="000000"/>
                </a:solidFill>
                <a:ea typeface="ＭＳ Ｐゴシック" pitchFamily="34" charset="-128"/>
              </a:rPr>
              <a:pPr/>
              <a:t>‹#›</a:t>
            </a:fld>
            <a:endParaRPr lang="en-US">
              <a:solidFill>
                <a:srgbClr val="000000"/>
              </a:solidFill>
              <a:ea typeface="ＭＳ Ｐゴシック" pitchFamily="34" charset="-128"/>
            </a:endParaRPr>
          </a:p>
        </p:txBody>
      </p:sp>
    </p:spTree>
    <p:extLst>
      <p:ext uri="{BB962C8B-B14F-4D97-AF65-F5344CB8AC3E}">
        <p14:creationId xmlns:p14="http://schemas.microsoft.com/office/powerpoint/2010/main" val="905808309"/>
      </p:ext>
    </p:extLst>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Lst>
  <p:txStyles>
    <p:titleStyle>
      <a:lvl1pPr algn="l" rtl="0" eaLnBrk="0" fontAlgn="base" hangingPunct="0">
        <a:spcBef>
          <a:spcPct val="0"/>
        </a:spcBef>
        <a:spcAft>
          <a:spcPct val="0"/>
        </a:spcAft>
        <a:defRPr sz="5400">
          <a:solidFill>
            <a:schemeClr val="tx1"/>
          </a:solidFill>
          <a:latin typeface="+mj-lt"/>
          <a:ea typeface="ＭＳ Ｐゴシック" charset="0"/>
          <a:cs typeface="ＭＳ Ｐゴシック" charset="0"/>
        </a:defRPr>
      </a:lvl1pPr>
      <a:lvl2pPr algn="l" rtl="0" eaLnBrk="0" fontAlgn="base" hangingPunct="0">
        <a:spcBef>
          <a:spcPct val="0"/>
        </a:spcBef>
        <a:spcAft>
          <a:spcPct val="0"/>
        </a:spcAft>
        <a:defRPr sz="5400">
          <a:solidFill>
            <a:schemeClr val="tx1"/>
          </a:solidFill>
          <a:latin typeface="Century Schoolbook" pitchFamily="18" charset="0"/>
          <a:ea typeface="ＭＳ Ｐゴシック" charset="0"/>
          <a:cs typeface="ＭＳ Ｐゴシック" charset="0"/>
        </a:defRPr>
      </a:lvl2pPr>
      <a:lvl3pPr algn="l" rtl="0" eaLnBrk="0" fontAlgn="base" hangingPunct="0">
        <a:spcBef>
          <a:spcPct val="0"/>
        </a:spcBef>
        <a:spcAft>
          <a:spcPct val="0"/>
        </a:spcAft>
        <a:defRPr sz="5400">
          <a:solidFill>
            <a:schemeClr val="tx1"/>
          </a:solidFill>
          <a:latin typeface="Century Schoolbook" pitchFamily="18" charset="0"/>
          <a:ea typeface="ＭＳ Ｐゴシック" charset="0"/>
          <a:cs typeface="ＭＳ Ｐゴシック" charset="0"/>
        </a:defRPr>
      </a:lvl3pPr>
      <a:lvl4pPr algn="l" rtl="0" eaLnBrk="0" fontAlgn="base" hangingPunct="0">
        <a:spcBef>
          <a:spcPct val="0"/>
        </a:spcBef>
        <a:spcAft>
          <a:spcPct val="0"/>
        </a:spcAft>
        <a:defRPr sz="5400">
          <a:solidFill>
            <a:schemeClr val="tx1"/>
          </a:solidFill>
          <a:latin typeface="Century Schoolbook" pitchFamily="18" charset="0"/>
          <a:ea typeface="ＭＳ Ｐゴシック" charset="0"/>
          <a:cs typeface="ＭＳ Ｐゴシック" charset="0"/>
        </a:defRPr>
      </a:lvl4pPr>
      <a:lvl5pPr algn="l" rtl="0" eaLnBrk="0" fontAlgn="base" hangingPunct="0">
        <a:spcBef>
          <a:spcPct val="0"/>
        </a:spcBef>
        <a:spcAft>
          <a:spcPct val="0"/>
        </a:spcAft>
        <a:defRPr sz="5400">
          <a:solidFill>
            <a:schemeClr val="tx1"/>
          </a:solidFill>
          <a:latin typeface="Century Schoolbook" pitchFamily="18" charset="0"/>
          <a:ea typeface="ＭＳ Ｐゴシック" charset="0"/>
          <a:cs typeface="ＭＳ Ｐゴシック" charset="0"/>
        </a:defRPr>
      </a:lvl5pPr>
      <a:lvl6pPr marL="457200" algn="l" rtl="0" fontAlgn="base">
        <a:spcBef>
          <a:spcPct val="0"/>
        </a:spcBef>
        <a:spcAft>
          <a:spcPct val="0"/>
        </a:spcAft>
        <a:defRPr sz="5400">
          <a:solidFill>
            <a:schemeClr val="tx1"/>
          </a:solidFill>
          <a:latin typeface="Century Schoolbook" pitchFamily="18" charset="0"/>
        </a:defRPr>
      </a:lvl6pPr>
      <a:lvl7pPr marL="914400" algn="l" rtl="0" fontAlgn="base">
        <a:spcBef>
          <a:spcPct val="0"/>
        </a:spcBef>
        <a:spcAft>
          <a:spcPct val="0"/>
        </a:spcAft>
        <a:defRPr sz="5400">
          <a:solidFill>
            <a:schemeClr val="tx1"/>
          </a:solidFill>
          <a:latin typeface="Century Schoolbook" pitchFamily="18" charset="0"/>
        </a:defRPr>
      </a:lvl7pPr>
      <a:lvl8pPr marL="1371600" algn="l" rtl="0" fontAlgn="base">
        <a:spcBef>
          <a:spcPct val="0"/>
        </a:spcBef>
        <a:spcAft>
          <a:spcPct val="0"/>
        </a:spcAft>
        <a:defRPr sz="5400">
          <a:solidFill>
            <a:schemeClr val="tx1"/>
          </a:solidFill>
          <a:latin typeface="Century Schoolbook" pitchFamily="18" charset="0"/>
        </a:defRPr>
      </a:lvl8pPr>
      <a:lvl9pPr marL="1828800" algn="l" rtl="0" fontAlgn="base">
        <a:spcBef>
          <a:spcPct val="0"/>
        </a:spcBef>
        <a:spcAft>
          <a:spcPct val="0"/>
        </a:spcAft>
        <a:defRPr sz="5400">
          <a:solidFill>
            <a:schemeClr val="tx1"/>
          </a:solidFill>
          <a:latin typeface="Century Schoolbook"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86.xml"/></Relationships>
</file>

<file path=ppt/slides/_rels/slide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86.xml"/></Relationships>
</file>

<file path=ppt/slides/_rels/slide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86.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0.xml"/></Relationships>
</file>

<file path=ppt/slides/_rels/slide6.xml.rels><?xml version="1.0" encoding="UTF-8" standalone="yes"?>
<Relationships xmlns="http://schemas.openxmlformats.org/package/2006/relationships"><Relationship Id="rId3" Type="http://schemas.openxmlformats.org/officeDocument/2006/relationships/hyperlink" Target="../Desktop/shortseason.pptx" TargetMode="External"/><Relationship Id="rId2" Type="http://schemas.openxmlformats.org/officeDocument/2006/relationships/notesSlide" Target="../notesSlides/notesSlide3.xml"/><Relationship Id="rId1" Type="http://schemas.openxmlformats.org/officeDocument/2006/relationships/slideLayout" Target="../slideLayouts/slideLayout42.xml"/><Relationship Id="rId4" Type="http://schemas.openxmlformats.org/officeDocument/2006/relationships/hyperlink" Target="../Desktop/plantdate.pptx" TargetMode="Externa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3" Type="http://schemas.openxmlformats.org/officeDocument/2006/relationships/hyperlink" Target="../Desktop/shortseason.pptx" TargetMode="External"/><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hyperlink" Target="../Desktop/plantdate.pptx"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chart" Target="../charts/chart3.xml"/><Relationship Id="rId1" Type="http://schemas.openxmlformats.org/officeDocument/2006/relationships/slideLayout" Target="../slideLayouts/slideLayout58.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9.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9.xml.rels><?xml version="1.0" encoding="UTF-8" standalone="yes"?>
<Relationships xmlns="http://schemas.openxmlformats.org/package/2006/relationships"><Relationship Id="rId3" Type="http://schemas.openxmlformats.org/officeDocument/2006/relationships/package" Target="../embeddings/Microsoft_PowerPoint_Slide.sldx"/><Relationship Id="rId2" Type="http://schemas.openxmlformats.org/officeDocument/2006/relationships/notesSlide" Target="../notesSlides/notesSlide7.xml"/><Relationship Id="rId1" Type="http://schemas.openxmlformats.org/officeDocument/2006/relationships/slideLayout" Target="../slideLayouts/slideLayout106.xml"/><Relationship Id="rId6" Type="http://schemas.openxmlformats.org/officeDocument/2006/relationships/chart" Target="../charts/chart4.xml"/><Relationship Id="rId5" Type="http://schemas.openxmlformats.org/officeDocument/2006/relationships/image" Target="../media/image16.png"/><Relationship Id="rId4" Type="http://schemas.openxmlformats.org/officeDocument/2006/relationships/image" Target="../media/image15.emf"/></Relationships>
</file>

<file path=ppt/slides/_rels/slide20.xml.rels><?xml version="1.0" encoding="UTF-8" standalone="yes"?>
<Relationships xmlns="http://schemas.openxmlformats.org/package/2006/relationships"><Relationship Id="rId3" Type="http://schemas.openxmlformats.org/officeDocument/2006/relationships/package" Target="../embeddings/Microsoft_PowerPoint_Slide.sldx"/><Relationship Id="rId2" Type="http://schemas.openxmlformats.org/officeDocument/2006/relationships/notesSlide" Target="../notesSlides/notesSlide8.xml"/><Relationship Id="rId1" Type="http://schemas.openxmlformats.org/officeDocument/2006/relationships/slideLayout" Target="../slideLayouts/slideLayout106.xml"/><Relationship Id="rId6" Type="http://schemas.openxmlformats.org/officeDocument/2006/relationships/chart" Target="../charts/chart5.xml"/><Relationship Id="rId5" Type="http://schemas.openxmlformats.org/officeDocument/2006/relationships/image" Target="../media/image16.png"/><Relationship Id="rId4" Type="http://schemas.openxmlformats.org/officeDocument/2006/relationships/image" Target="../media/image15.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2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package" Target="../embeddings/Microsoft_PowerPoint_Slide.sldx"/><Relationship Id="rId1" Type="http://schemas.openxmlformats.org/officeDocument/2006/relationships/slideLayout" Target="../slideLayouts/slideLayout13.xml"/><Relationship Id="rId4" Type="http://schemas.openxmlformats.org/officeDocument/2006/relationships/chart" Target="../charts/chart6.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hyperlink" Target="../Desktop/shortseason.pptx" TargetMode="External"/><Relationship Id="rId2" Type="http://schemas.openxmlformats.org/officeDocument/2006/relationships/notesSlide" Target="../notesSlides/notesSlide9.xml"/><Relationship Id="rId1" Type="http://schemas.openxmlformats.org/officeDocument/2006/relationships/slideLayout" Target="../slideLayouts/slideLayout20.xml"/><Relationship Id="rId5" Type="http://schemas.openxmlformats.org/officeDocument/2006/relationships/hyperlink" Target="../Desktop/plantdate.pptx" TargetMode="External"/><Relationship Id="rId4" Type="http://schemas.openxmlformats.org/officeDocument/2006/relationships/hyperlink" Target="../Desktop/termination.pptx"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4.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84.xml"/></Relationships>
</file>

<file path=ppt/slides/_rels/slide30.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diagramLayout" Target="../diagrams/layout1.xml"/><Relationship Id="rId7" Type="http://schemas.openxmlformats.org/officeDocument/2006/relationships/image" Target="../media/image21.png"/><Relationship Id="rId2" Type="http://schemas.openxmlformats.org/officeDocument/2006/relationships/diagramData" Target="../diagrams/data1.xml"/><Relationship Id="rId1" Type="http://schemas.openxmlformats.org/officeDocument/2006/relationships/slideLayout" Target="../slideLayouts/slideLayout9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23.jpeg"/></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89.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89.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89.xml"/><Relationship Id="rId5" Type="http://schemas.openxmlformats.org/officeDocument/2006/relationships/image" Target="../media/image27.png"/><Relationship Id="rId4" Type="http://schemas.openxmlformats.org/officeDocument/2006/relationships/image" Target="../media/image26.jpeg"/></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84.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84.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84.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84.xml"/></Relationships>
</file>

<file path=ppt/slides/_rels/slide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2.png"/><Relationship Id="rId1" Type="http://schemas.openxmlformats.org/officeDocument/2006/relationships/slideLayout" Target="../slideLayouts/slideLayout118.xml"/><Relationship Id="rId4" Type="http://schemas.openxmlformats.org/officeDocument/2006/relationships/chart" Target="../charts/chart7.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89.xml"/><Relationship Id="rId4" Type="http://schemas.openxmlformats.org/officeDocument/2006/relationships/image" Target="../media/image33.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4.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84.xml"/><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09600" y="274638"/>
            <a:ext cx="10972800" cy="1143000"/>
          </a:xfrm>
          <a:prstGeom prst="rect">
            <a:avLst/>
          </a:prstGeom>
        </p:spPr>
        <p:txBody>
          <a:bodyPr vert="horz" lIns="91440" tIns="45720" rIns="91440" bIns="45720" numCol="1" rtlCol="0" anchor="ctr" anchorCtr="0" compatLnSpc="1">
            <a:prstTxWarp prst="textNoShape">
              <a:avLst/>
            </a:prstTxWarp>
            <a:normAutofit/>
          </a:bodyPr>
          <a:lstStyle/>
          <a:p>
            <a:pPr marL="0" marR="0" lvl="0" indent="0" algn="ctr" fontAlgn="base">
              <a:spcBef>
                <a:spcPct val="0"/>
              </a:spcBef>
              <a:spcAft>
                <a:spcPts val="600"/>
              </a:spcAft>
              <a:buClrTx/>
              <a:buSzTx/>
              <a:tabLst/>
              <a:defRPr/>
            </a:pPr>
            <a:r>
              <a:rPr kumimoji="0" lang="en-US" sz="4400" b="1" i="0" u="none" strike="noStrike" kern="1200" cap="none" spc="0" normalizeH="0" baseline="0" noProof="0">
                <a:ln>
                  <a:noFill/>
                </a:ln>
                <a:effectLst/>
                <a:uLnTx/>
                <a:uFillTx/>
                <a:latin typeface="+mj-lt"/>
                <a:ea typeface="+mj-ea"/>
                <a:cs typeface="+mj-cs"/>
              </a:rPr>
              <a:t>Cover Crops as Forage</a:t>
            </a:r>
          </a:p>
        </p:txBody>
      </p:sp>
      <p:pic>
        <p:nvPicPr>
          <p:cNvPr id="2050" name="Picture 2" descr="C:\Documents and Settings\Heather\My Documents\My Pictures\Earl OV\IMG_1060_JPG.jpg"/>
          <p:cNvPicPr>
            <a:picLocks noGrp="1" noChangeAspect="1" noChangeArrowheads="1"/>
          </p:cNvPicPr>
          <p:nvPr>
            <p:ph idx="1"/>
          </p:nvPr>
        </p:nvPicPr>
        <p:blipFill>
          <a:blip r:embed="rId3" cstate="print"/>
          <a:srcRect t="19487" b="18719"/>
          <a:stretch>
            <a:fillRect/>
          </a:stretch>
        </p:blipFill>
        <p:spPr bwMode="auto">
          <a:xfrm>
            <a:off x="609600" y="1600206"/>
            <a:ext cx="10972800" cy="4525963"/>
          </a:xfrm>
          <a:prstGeom prst="rect">
            <a:avLst/>
          </a:prstGeom>
          <a:noFill/>
        </p:spPr>
      </p:pic>
    </p:spTree>
    <p:extLst>
      <p:ext uri="{BB962C8B-B14F-4D97-AF65-F5344CB8AC3E}">
        <p14:creationId xmlns:p14="http://schemas.microsoft.com/office/powerpoint/2010/main" val="3458698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7" name="Rectangle 9"/>
          <p:cNvSpPr>
            <a:spLocks noGrp="1" noChangeArrowheads="1"/>
          </p:cNvSpPr>
          <p:nvPr>
            <p:ph type="title"/>
          </p:nvPr>
        </p:nvSpPr>
        <p:spPr>
          <a:xfrm>
            <a:off x="158262" y="404446"/>
            <a:ext cx="11342075" cy="1143000"/>
          </a:xfrm>
        </p:spPr>
        <p:txBody>
          <a:bodyPr vert="horz" wrap="square" lIns="91440" tIns="45720" rIns="91440" bIns="45720" numCol="1" anchor="ctr" anchorCtr="0" compatLnSpc="1">
            <a:prstTxWarp prst="textNoShape">
              <a:avLst/>
            </a:prstTxWarp>
            <a:normAutofit fontScale="90000"/>
          </a:bodyPr>
          <a:lstStyle/>
          <a:p>
            <a:pPr algn="ctr">
              <a:defRPr/>
            </a:pPr>
            <a:r>
              <a:rPr lang="en-US" sz="5000" b="1" dirty="0"/>
              <a:t>Why Consider Cover Crops as Forage</a:t>
            </a:r>
          </a:p>
        </p:txBody>
      </p:sp>
      <p:sp>
        <p:nvSpPr>
          <p:cNvPr id="5" name="Rectangle 3"/>
          <p:cNvSpPr txBox="1">
            <a:spLocks noChangeArrowheads="1"/>
          </p:cNvSpPr>
          <p:nvPr/>
        </p:nvSpPr>
        <p:spPr bwMode="auto">
          <a:xfrm>
            <a:off x="1981200" y="1600201"/>
            <a:ext cx="4038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normAutofit lnSpcReduction="10000"/>
          </a:bodyPr>
          <a:lstStyle>
            <a:lvl1pPr marL="342900" indent="-342900"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itchFamily="34" charset="-128"/>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342900" marR="0" lvl="0" indent="-342900" algn="l" defTabSz="914400" rtl="0" eaLnBrk="0" fontAlgn="base" latinLnBrk="0" hangingPunct="0">
              <a:lnSpc>
                <a:spcPct val="90000"/>
              </a:lnSpc>
              <a:spcBef>
                <a:spcPct val="20000"/>
              </a:spcBef>
              <a:spcAft>
                <a:spcPct val="0"/>
              </a:spcAft>
              <a:buClrTx/>
              <a:buSzTx/>
              <a:buFontTx/>
              <a:buChar char="•"/>
              <a:tabLst/>
              <a:defRPr/>
            </a:pPr>
            <a:r>
              <a:rPr kumimoji="0" lang="en-US" sz="2200" b="1" i="0" u="none" strike="noStrike" kern="0" cap="none" spc="0" normalizeH="0" baseline="0" noProof="0" dirty="0">
                <a:ln>
                  <a:noFill/>
                </a:ln>
                <a:solidFill>
                  <a:srgbClr val="000000"/>
                </a:solidFill>
                <a:effectLst/>
                <a:uLnTx/>
                <a:uFillTx/>
                <a:latin typeface="Strada-Light"/>
                <a:ea typeface="MS PGothic" pitchFamily="34" charset="-128"/>
              </a:rPr>
              <a:t>Drought tolerant</a:t>
            </a:r>
          </a:p>
          <a:p>
            <a:pPr marL="342900" marR="0" lvl="0" indent="-342900" algn="l" defTabSz="914400" rtl="0" eaLnBrk="0" fontAlgn="base" latinLnBrk="0" hangingPunct="0">
              <a:lnSpc>
                <a:spcPct val="90000"/>
              </a:lnSpc>
              <a:spcBef>
                <a:spcPct val="20000"/>
              </a:spcBef>
              <a:spcAft>
                <a:spcPct val="0"/>
              </a:spcAft>
              <a:buClrTx/>
              <a:buSzTx/>
              <a:buFontTx/>
              <a:buChar char="•"/>
              <a:tabLst/>
              <a:defRPr/>
            </a:pPr>
            <a:endParaRPr kumimoji="0" lang="en-US" sz="2200" b="1" i="0" u="none" strike="noStrike" kern="0" cap="none" spc="0" normalizeH="0" baseline="0" noProof="0" dirty="0">
              <a:ln>
                <a:noFill/>
              </a:ln>
              <a:solidFill>
                <a:srgbClr val="000000"/>
              </a:solidFill>
              <a:effectLst/>
              <a:uLnTx/>
              <a:uFillTx/>
              <a:latin typeface="Strada-Light"/>
              <a:ea typeface="MS PGothic" pitchFamily="34" charset="-128"/>
            </a:endParaRPr>
          </a:p>
          <a:p>
            <a:pPr marL="342900" marR="0" lvl="0" indent="-342900" algn="l" defTabSz="914400" rtl="0" eaLnBrk="0" fontAlgn="base" latinLnBrk="0" hangingPunct="0">
              <a:lnSpc>
                <a:spcPct val="90000"/>
              </a:lnSpc>
              <a:spcBef>
                <a:spcPct val="20000"/>
              </a:spcBef>
              <a:spcAft>
                <a:spcPct val="0"/>
              </a:spcAft>
              <a:buClrTx/>
              <a:buSzTx/>
              <a:buFontTx/>
              <a:buChar char="•"/>
              <a:tabLst/>
              <a:defRPr/>
            </a:pPr>
            <a:r>
              <a:rPr kumimoji="0" lang="en-US" sz="2200" b="1" i="0" u="none" strike="noStrike" kern="0" cap="none" spc="0" normalizeH="0" baseline="0" noProof="0" dirty="0">
                <a:ln>
                  <a:noFill/>
                </a:ln>
                <a:solidFill>
                  <a:srgbClr val="000000"/>
                </a:solidFill>
                <a:effectLst/>
                <a:uLnTx/>
                <a:uFillTx/>
                <a:latin typeface="Strada-Light"/>
                <a:ea typeface="MS PGothic" pitchFamily="34" charset="-128"/>
              </a:rPr>
              <a:t>Cold tolerant</a:t>
            </a:r>
          </a:p>
          <a:p>
            <a:pPr marL="342900" marR="0" lvl="0" indent="-342900" algn="l" defTabSz="914400" rtl="0" eaLnBrk="0" fontAlgn="base" latinLnBrk="0" hangingPunct="0">
              <a:lnSpc>
                <a:spcPct val="90000"/>
              </a:lnSpc>
              <a:spcBef>
                <a:spcPct val="20000"/>
              </a:spcBef>
              <a:spcAft>
                <a:spcPct val="0"/>
              </a:spcAft>
              <a:buClrTx/>
              <a:buSzTx/>
              <a:buFontTx/>
              <a:buChar char="•"/>
              <a:tabLst/>
              <a:defRPr/>
            </a:pPr>
            <a:endParaRPr kumimoji="0" lang="en-US" sz="2200" b="1" i="0" u="none" strike="noStrike" kern="0" cap="none" spc="0" normalizeH="0" baseline="0" noProof="0" dirty="0">
              <a:ln>
                <a:noFill/>
              </a:ln>
              <a:solidFill>
                <a:srgbClr val="000000"/>
              </a:solidFill>
              <a:effectLst/>
              <a:uLnTx/>
              <a:uFillTx/>
              <a:latin typeface="Strada-Light"/>
              <a:ea typeface="MS PGothic" pitchFamily="34" charset="-128"/>
            </a:endParaRPr>
          </a:p>
          <a:p>
            <a:pPr marL="342900" marR="0" lvl="0" indent="-342900" algn="l" defTabSz="914400" rtl="0" eaLnBrk="0" fontAlgn="base" latinLnBrk="0" hangingPunct="0">
              <a:lnSpc>
                <a:spcPct val="90000"/>
              </a:lnSpc>
              <a:spcBef>
                <a:spcPct val="20000"/>
              </a:spcBef>
              <a:spcAft>
                <a:spcPct val="0"/>
              </a:spcAft>
              <a:buClrTx/>
              <a:buSzTx/>
              <a:buFontTx/>
              <a:buChar char="•"/>
              <a:tabLst/>
              <a:defRPr/>
            </a:pPr>
            <a:r>
              <a:rPr kumimoji="0" lang="en-US" sz="2200" b="1" i="0" u="none" strike="noStrike" kern="0" cap="none" spc="0" normalizeH="0" baseline="0" noProof="0" dirty="0">
                <a:ln>
                  <a:noFill/>
                </a:ln>
                <a:solidFill>
                  <a:srgbClr val="000000"/>
                </a:solidFill>
                <a:effectLst/>
                <a:uLnTx/>
                <a:uFillTx/>
                <a:latin typeface="Strada-Light"/>
                <a:ea typeface="MS PGothic" pitchFamily="34" charset="-128"/>
              </a:rPr>
              <a:t>Fill gaps in feed  (summer slump)</a:t>
            </a:r>
          </a:p>
          <a:p>
            <a:pPr marL="0" marR="0" lvl="0" indent="0" algn="l" defTabSz="914400" rtl="0" eaLnBrk="0" fontAlgn="base" latinLnBrk="0" hangingPunct="0">
              <a:lnSpc>
                <a:spcPct val="90000"/>
              </a:lnSpc>
              <a:spcBef>
                <a:spcPct val="20000"/>
              </a:spcBef>
              <a:spcAft>
                <a:spcPct val="0"/>
              </a:spcAft>
              <a:buClrTx/>
              <a:buSzTx/>
              <a:buFontTx/>
              <a:buNone/>
              <a:tabLst/>
              <a:defRPr/>
            </a:pPr>
            <a:endParaRPr kumimoji="0" lang="en-US" sz="2200" b="1" i="0" u="none" strike="noStrike" kern="0" cap="none" spc="0" normalizeH="0" baseline="0" noProof="0" dirty="0">
              <a:ln>
                <a:noFill/>
              </a:ln>
              <a:solidFill>
                <a:srgbClr val="000000"/>
              </a:solidFill>
              <a:effectLst/>
              <a:uLnTx/>
              <a:uFillTx/>
              <a:latin typeface="Strada-Light"/>
              <a:ea typeface="MS PGothic" pitchFamily="34" charset="-128"/>
            </a:endParaRPr>
          </a:p>
          <a:p>
            <a:pPr marL="342900" marR="0" lvl="0" indent="-342900" algn="l" defTabSz="914400" rtl="0" eaLnBrk="0" fontAlgn="base" latinLnBrk="0" hangingPunct="0">
              <a:lnSpc>
                <a:spcPct val="90000"/>
              </a:lnSpc>
              <a:spcBef>
                <a:spcPct val="20000"/>
              </a:spcBef>
              <a:spcAft>
                <a:spcPct val="0"/>
              </a:spcAft>
              <a:buClrTx/>
              <a:buSzTx/>
              <a:buFontTx/>
              <a:buChar char="•"/>
              <a:tabLst/>
              <a:defRPr/>
            </a:pPr>
            <a:r>
              <a:rPr kumimoji="0" lang="en-US" sz="2200" b="1" i="0" u="none" strike="noStrike" kern="0" cap="none" spc="0" normalizeH="0" baseline="0" noProof="0" dirty="0">
                <a:ln>
                  <a:noFill/>
                </a:ln>
                <a:solidFill>
                  <a:srgbClr val="000000"/>
                </a:solidFill>
                <a:effectLst/>
                <a:uLnTx/>
                <a:uFillTx/>
                <a:latin typeface="Strada-Light"/>
                <a:ea typeface="MS PGothic" pitchFamily="34" charset="-128"/>
              </a:rPr>
              <a:t>High biomass and quality crop</a:t>
            </a:r>
          </a:p>
          <a:p>
            <a:pPr marL="342900" marR="0" lvl="0" indent="-342900" algn="l" defTabSz="914400" rtl="0" eaLnBrk="0" fontAlgn="base" latinLnBrk="0" hangingPunct="0">
              <a:lnSpc>
                <a:spcPct val="90000"/>
              </a:lnSpc>
              <a:spcBef>
                <a:spcPct val="20000"/>
              </a:spcBef>
              <a:spcAft>
                <a:spcPct val="0"/>
              </a:spcAft>
              <a:buClrTx/>
              <a:buSzTx/>
              <a:buFontTx/>
              <a:buChar char="•"/>
              <a:tabLst/>
              <a:defRPr/>
            </a:pPr>
            <a:endParaRPr kumimoji="0" lang="en-US" sz="2200" b="1" i="0" u="none" strike="noStrike" kern="0" cap="none" spc="0" normalizeH="0" baseline="0" noProof="0" dirty="0">
              <a:ln>
                <a:noFill/>
              </a:ln>
              <a:solidFill>
                <a:srgbClr val="000000"/>
              </a:solidFill>
              <a:effectLst/>
              <a:uLnTx/>
              <a:uFillTx/>
              <a:latin typeface="Strada-Light"/>
              <a:ea typeface="MS PGothic" pitchFamily="34" charset="-128"/>
            </a:endParaRPr>
          </a:p>
          <a:p>
            <a:pPr marL="342900" marR="0" lvl="0" indent="-342900" algn="l" defTabSz="914400" rtl="0" eaLnBrk="0" fontAlgn="base" latinLnBrk="0" hangingPunct="0">
              <a:lnSpc>
                <a:spcPct val="90000"/>
              </a:lnSpc>
              <a:spcBef>
                <a:spcPct val="20000"/>
              </a:spcBef>
              <a:spcAft>
                <a:spcPct val="0"/>
              </a:spcAft>
              <a:buClrTx/>
              <a:buSzTx/>
              <a:buFontTx/>
              <a:buChar char="•"/>
              <a:tabLst/>
              <a:defRPr/>
            </a:pPr>
            <a:r>
              <a:rPr kumimoji="0" lang="en-US" sz="2200" b="1" i="0" u="none" strike="noStrike" kern="0" cap="none" spc="0" normalizeH="0" baseline="0" noProof="0" dirty="0">
                <a:ln>
                  <a:noFill/>
                </a:ln>
                <a:solidFill>
                  <a:srgbClr val="000000"/>
                </a:solidFill>
                <a:effectLst/>
                <a:uLnTx/>
                <a:uFillTx/>
                <a:latin typeface="Strada-Light"/>
                <a:ea typeface="MS PGothic" pitchFamily="34" charset="-128"/>
              </a:rPr>
              <a:t>Multipurpose</a:t>
            </a:r>
          </a:p>
          <a:p>
            <a:pPr marL="742950" marR="0" lvl="1" indent="-285750" algn="l" defTabSz="914400" rtl="0" eaLnBrk="0" fontAlgn="base" latinLnBrk="0" hangingPunct="0">
              <a:lnSpc>
                <a:spcPct val="90000"/>
              </a:lnSpc>
              <a:spcBef>
                <a:spcPct val="20000"/>
              </a:spcBef>
              <a:spcAft>
                <a:spcPct val="0"/>
              </a:spcAft>
              <a:buClrTx/>
              <a:buSzTx/>
              <a:buFontTx/>
              <a:buChar char="–"/>
              <a:tabLst/>
              <a:defRPr/>
            </a:pPr>
            <a:r>
              <a:rPr kumimoji="0" lang="en-US" sz="2200" b="1" i="0" u="none" strike="noStrike" kern="0" cap="none" spc="0" normalizeH="0" baseline="0" noProof="0" dirty="0">
                <a:ln>
                  <a:noFill/>
                </a:ln>
                <a:solidFill>
                  <a:srgbClr val="000000"/>
                </a:solidFill>
                <a:effectLst/>
                <a:uLnTx/>
                <a:uFillTx/>
                <a:latin typeface="Strada-Light"/>
                <a:ea typeface="MS PGothic" pitchFamily="34" charset="-128"/>
                <a:cs typeface="+mn-cs"/>
              </a:rPr>
              <a:t>Grazing </a:t>
            </a:r>
          </a:p>
          <a:p>
            <a:pPr marL="742950" marR="0" lvl="1" indent="-285750" algn="l" defTabSz="914400" rtl="0" eaLnBrk="0" fontAlgn="base" latinLnBrk="0" hangingPunct="0">
              <a:lnSpc>
                <a:spcPct val="90000"/>
              </a:lnSpc>
              <a:spcBef>
                <a:spcPct val="20000"/>
              </a:spcBef>
              <a:spcAft>
                <a:spcPct val="0"/>
              </a:spcAft>
              <a:buClrTx/>
              <a:buSzTx/>
              <a:buFontTx/>
              <a:buChar char="–"/>
              <a:tabLst/>
              <a:defRPr/>
            </a:pPr>
            <a:r>
              <a:rPr kumimoji="0" lang="en-US" sz="2200" b="1" i="0" u="none" strike="noStrike" kern="0" cap="none" spc="0" normalizeH="0" baseline="0" noProof="0" dirty="0">
                <a:ln>
                  <a:noFill/>
                </a:ln>
                <a:solidFill>
                  <a:srgbClr val="000000"/>
                </a:solidFill>
                <a:effectLst/>
                <a:uLnTx/>
                <a:uFillTx/>
                <a:latin typeface="Strada-Light"/>
                <a:ea typeface="MS PGothic" pitchFamily="34" charset="-128"/>
                <a:cs typeface="+mn-cs"/>
              </a:rPr>
              <a:t>Silage/</a:t>
            </a:r>
            <a:r>
              <a:rPr kumimoji="0" lang="en-US" sz="2200" b="1" i="0" u="none" strike="noStrike" kern="0" cap="none" spc="0" normalizeH="0" baseline="0" noProof="0" dirty="0" err="1">
                <a:ln>
                  <a:noFill/>
                </a:ln>
                <a:solidFill>
                  <a:srgbClr val="000000"/>
                </a:solidFill>
                <a:effectLst/>
                <a:uLnTx/>
                <a:uFillTx/>
                <a:latin typeface="Strada-Light"/>
                <a:ea typeface="MS PGothic" pitchFamily="34" charset="-128"/>
                <a:cs typeface="+mn-cs"/>
              </a:rPr>
              <a:t>balage</a:t>
            </a:r>
            <a:endParaRPr kumimoji="0" lang="en-US" sz="2200" b="1" i="0" u="none" strike="noStrike" kern="0" cap="none" spc="0" normalizeH="0" baseline="0" noProof="0" dirty="0">
              <a:ln>
                <a:noFill/>
              </a:ln>
              <a:solidFill>
                <a:srgbClr val="000000"/>
              </a:solidFill>
              <a:effectLst/>
              <a:uLnTx/>
              <a:uFillTx/>
              <a:latin typeface="Strada-Light"/>
              <a:ea typeface="MS PGothic" pitchFamily="34" charset="-128"/>
              <a:cs typeface="+mn-cs"/>
            </a:endParaRPr>
          </a:p>
          <a:p>
            <a:pPr marL="742950" marR="0" lvl="1" indent="-285750" algn="l" defTabSz="914400" rtl="0" eaLnBrk="0" fontAlgn="base" latinLnBrk="0" hangingPunct="0">
              <a:lnSpc>
                <a:spcPct val="90000"/>
              </a:lnSpc>
              <a:spcBef>
                <a:spcPct val="20000"/>
              </a:spcBef>
              <a:spcAft>
                <a:spcPct val="0"/>
              </a:spcAft>
              <a:buClrTx/>
              <a:buSzTx/>
              <a:buFontTx/>
              <a:buChar char="–"/>
              <a:tabLst/>
              <a:defRPr/>
            </a:pPr>
            <a:r>
              <a:rPr kumimoji="0" lang="en-US" sz="2200" b="1" i="0" u="none" strike="noStrike" kern="0" cap="none" spc="0" normalizeH="0" baseline="0" noProof="0" dirty="0">
                <a:ln>
                  <a:noFill/>
                </a:ln>
                <a:solidFill>
                  <a:srgbClr val="000000"/>
                </a:solidFill>
                <a:effectLst/>
                <a:uLnTx/>
                <a:uFillTx/>
                <a:latin typeface="Strada-Light"/>
                <a:ea typeface="MS PGothic" pitchFamily="34" charset="-128"/>
                <a:cs typeface="+mn-cs"/>
              </a:rPr>
              <a:t>Grain/seed</a:t>
            </a:r>
          </a:p>
          <a:p>
            <a:pPr marL="342900" marR="0" lvl="0" indent="-342900" algn="l" defTabSz="914400" rtl="0" eaLnBrk="0" fontAlgn="base" latinLnBrk="0" hangingPunct="0">
              <a:lnSpc>
                <a:spcPct val="90000"/>
              </a:lnSpc>
              <a:spcBef>
                <a:spcPct val="20000"/>
              </a:spcBef>
              <a:spcAft>
                <a:spcPct val="0"/>
              </a:spcAft>
              <a:buClrTx/>
              <a:buSzTx/>
              <a:buFontTx/>
              <a:buChar char="•"/>
              <a:tabLst/>
              <a:defRPr/>
            </a:pPr>
            <a:endParaRPr kumimoji="0" lang="en-US" sz="2200" b="1" i="0" u="none" strike="noStrike" kern="0" cap="none" spc="0" normalizeH="0" baseline="0" noProof="0" dirty="0">
              <a:ln>
                <a:noFill/>
              </a:ln>
              <a:solidFill>
                <a:srgbClr val="000000"/>
              </a:solidFill>
              <a:effectLst/>
              <a:uLnTx/>
              <a:uFillTx/>
              <a:latin typeface="Strada-Light"/>
              <a:ea typeface="MS PGothic" pitchFamily="34" charset="-128"/>
            </a:endParaRPr>
          </a:p>
        </p:txBody>
      </p:sp>
      <p:pic>
        <p:nvPicPr>
          <p:cNvPr id="2052" name="Picture 1" descr="IMG_0454.JPG"/>
          <p:cNvPicPr>
            <a:picLocks noChangeAspect="1"/>
          </p:cNvPicPr>
          <p:nvPr/>
        </p:nvPicPr>
        <p:blipFill rotWithShape="1">
          <a:blip r:embed="rId3">
            <a:extLst>
              <a:ext uri="{28A0092B-C50C-407E-A947-70E740481C1C}">
                <a14:useLocalDpi xmlns:a14="http://schemas.microsoft.com/office/drawing/2010/main" val="0"/>
              </a:ext>
            </a:extLst>
          </a:blip>
          <a:srcRect l="18540" r="14759"/>
          <a:stretch/>
        </p:blipFill>
        <p:spPr bwMode="auto">
          <a:xfrm>
            <a:off x="6172202" y="1717432"/>
            <a:ext cx="4038600" cy="4525963"/>
          </a:xfrm>
          <a:prstGeom prst="rect">
            <a:avLst/>
          </a:prstGeom>
          <a:solidFill>
            <a:srgbClr val="FFFFFF"/>
          </a:solidFill>
          <a:ln w="9525">
            <a:solidFill>
              <a:srgbClr val="000000"/>
            </a:solidFill>
            <a:miter lim="800000"/>
            <a:headEnd/>
            <a:tailEnd/>
          </a:ln>
        </p:spPr>
      </p:pic>
    </p:spTree>
    <p:extLst>
      <p:ext uri="{BB962C8B-B14F-4D97-AF65-F5344CB8AC3E}">
        <p14:creationId xmlns:p14="http://schemas.microsoft.com/office/powerpoint/2010/main" val="34940979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7B06A-10F6-D1CC-AC67-D43E51E6FB2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78D7A10-C769-4439-C85F-A12B3BEC338F}"/>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5199FE4B-A9E0-627D-6EA0-DB21FE0F6374}"/>
              </a:ext>
            </a:extLst>
          </p:cNvPr>
          <p:cNvSpPr>
            <a:spLocks noGrp="1"/>
          </p:cNvSpPr>
          <p:nvPr>
            <p:ph sz="half" idx="2"/>
          </p:nvPr>
        </p:nvSpPr>
        <p:spPr/>
        <p:txBody>
          <a:bodyPr/>
          <a:lstStyle/>
          <a:p>
            <a:endParaRPr lang="en-US" dirty="0"/>
          </a:p>
        </p:txBody>
      </p:sp>
      <p:pic>
        <p:nvPicPr>
          <p:cNvPr id="6" name="Picture 5">
            <a:extLst>
              <a:ext uri="{FF2B5EF4-FFF2-40B4-BE49-F238E27FC236}">
                <a16:creationId xmlns:a16="http://schemas.microsoft.com/office/drawing/2014/main" id="{7E3C7892-AC19-530D-720F-1C2DA7BBF33F}"/>
              </a:ext>
            </a:extLst>
          </p:cNvPr>
          <p:cNvPicPr>
            <a:picLocks noChangeAspect="1"/>
          </p:cNvPicPr>
          <p:nvPr/>
        </p:nvPicPr>
        <p:blipFill>
          <a:blip r:embed="rId2"/>
          <a:stretch>
            <a:fillRect/>
          </a:stretch>
        </p:blipFill>
        <p:spPr>
          <a:xfrm>
            <a:off x="2169952" y="861969"/>
            <a:ext cx="7852095" cy="5134062"/>
          </a:xfrm>
          <a:prstGeom prst="rect">
            <a:avLst/>
          </a:prstGeom>
        </p:spPr>
      </p:pic>
    </p:spTree>
    <p:extLst>
      <p:ext uri="{BB962C8B-B14F-4D97-AF65-F5344CB8AC3E}">
        <p14:creationId xmlns:p14="http://schemas.microsoft.com/office/powerpoint/2010/main" val="24470546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9891E-27D8-C92B-5F52-67BABB9441F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F05BF31-FE52-3321-D8E1-D49D1B59306F}"/>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9C951955-3CCE-8B61-5960-F0B9ED62F5CC}"/>
              </a:ext>
            </a:extLst>
          </p:cNvPr>
          <p:cNvSpPr>
            <a:spLocks noGrp="1"/>
          </p:cNvSpPr>
          <p:nvPr>
            <p:ph sz="half" idx="2"/>
          </p:nvPr>
        </p:nvSpPr>
        <p:spPr/>
        <p:txBody>
          <a:bodyPr/>
          <a:lstStyle/>
          <a:p>
            <a:endParaRPr lang="en-US" dirty="0"/>
          </a:p>
        </p:txBody>
      </p:sp>
      <p:pic>
        <p:nvPicPr>
          <p:cNvPr id="6" name="Picture 5">
            <a:extLst>
              <a:ext uri="{FF2B5EF4-FFF2-40B4-BE49-F238E27FC236}">
                <a16:creationId xmlns:a16="http://schemas.microsoft.com/office/drawing/2014/main" id="{F11061B7-FBF3-C93C-0D72-17C40AD8CCB3}"/>
              </a:ext>
            </a:extLst>
          </p:cNvPr>
          <p:cNvPicPr>
            <a:picLocks noChangeAspect="1"/>
          </p:cNvPicPr>
          <p:nvPr/>
        </p:nvPicPr>
        <p:blipFill>
          <a:blip r:embed="rId2"/>
          <a:stretch>
            <a:fillRect/>
          </a:stretch>
        </p:blipFill>
        <p:spPr>
          <a:xfrm>
            <a:off x="2069284" y="593521"/>
            <a:ext cx="8053431" cy="5670958"/>
          </a:xfrm>
          <a:prstGeom prst="rect">
            <a:avLst/>
          </a:prstGeom>
        </p:spPr>
      </p:pic>
    </p:spTree>
    <p:extLst>
      <p:ext uri="{BB962C8B-B14F-4D97-AF65-F5344CB8AC3E}">
        <p14:creationId xmlns:p14="http://schemas.microsoft.com/office/powerpoint/2010/main" val="82964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Rectangle 4">
            <a:extLst>
              <a:ext uri="{FF2B5EF4-FFF2-40B4-BE49-F238E27FC236}">
                <a16:creationId xmlns:a16="http://schemas.microsoft.com/office/drawing/2014/main" id="{2666A518-8A76-0B67-790B-8DF5B2BB56AB}"/>
              </a:ext>
            </a:extLst>
          </p:cNvPr>
          <p:cNvSpPr/>
          <p:nvPr/>
        </p:nvSpPr>
        <p:spPr>
          <a:xfrm>
            <a:off x="0" y="0"/>
            <a:ext cx="205852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1FD3CB78-C89B-0327-07CB-DBDF1175DEA0}"/>
              </a:ext>
            </a:extLst>
          </p:cNvPr>
          <p:cNvSpPr>
            <a:spLocks noGrp="1"/>
          </p:cNvSpPr>
          <p:nvPr>
            <p:ph type="title"/>
          </p:nvPr>
        </p:nvSpPr>
        <p:spPr>
          <a:xfrm>
            <a:off x="217554" y="2242640"/>
            <a:ext cx="2498619" cy="2301237"/>
          </a:xfrm>
          <a:prstGeom prst="ellipse">
            <a:avLst/>
          </a:prstGeom>
          <a:solidFill>
            <a:schemeClr val="accent6">
              <a:lumMod val="75000"/>
            </a:schemeClr>
          </a:solidFill>
          <a:ln w="174625" cmpd="thinThick">
            <a:solidFill>
              <a:schemeClr val="accent6">
                <a:lumMod val="50000"/>
              </a:schemeClr>
            </a:solidFill>
          </a:ln>
        </p:spPr>
        <p:txBody>
          <a:bodyPr vert="horz" lIns="91440" tIns="45720" rIns="91440" bIns="45720" rtlCol="0" anchor="ctr">
            <a:normAutofit/>
          </a:bodyPr>
          <a:lstStyle/>
          <a:p>
            <a:pPr algn="ctr"/>
            <a:r>
              <a:rPr lang="en-US" sz="3000" kern="1200">
                <a:solidFill>
                  <a:srgbClr val="FFFFFF"/>
                </a:solidFill>
                <a:latin typeface="+mj-lt"/>
                <a:ea typeface="+mj-ea"/>
                <a:cs typeface="+mj-cs"/>
              </a:rPr>
              <a:t>Species Selection</a:t>
            </a:r>
          </a:p>
        </p:txBody>
      </p:sp>
      <p:pic>
        <p:nvPicPr>
          <p:cNvPr id="7" name="Picture 6">
            <a:extLst>
              <a:ext uri="{FF2B5EF4-FFF2-40B4-BE49-F238E27FC236}">
                <a16:creationId xmlns:a16="http://schemas.microsoft.com/office/drawing/2014/main" id="{4F231A2F-FBFD-BA69-DE69-AA007676BFC0}"/>
              </a:ext>
            </a:extLst>
          </p:cNvPr>
          <p:cNvPicPr>
            <a:picLocks noChangeAspect="1"/>
          </p:cNvPicPr>
          <p:nvPr/>
        </p:nvPicPr>
        <p:blipFill rotWithShape="1">
          <a:blip r:embed="rId2"/>
          <a:srcRect l="7905" t="14607" r="7846" b="27676"/>
          <a:stretch/>
        </p:blipFill>
        <p:spPr bwMode="auto">
          <a:xfrm>
            <a:off x="3037575" y="438692"/>
            <a:ext cx="9154425" cy="4508361"/>
          </a:xfrm>
          <a:prstGeom prst="rect">
            <a:avLst/>
          </a:prstGeom>
          <a:ln w="9525" cap="flat" cmpd="sng" algn="ctr">
            <a:no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xtLst>
            <a:ext uri="{53640926-AAD7-44D8-BBD7-CCE9431645EC}">
              <a14:shadowObscured xmlns:a14="http://schemas.microsoft.com/office/drawing/2010/main"/>
            </a:ext>
          </a:extLst>
        </p:spPr>
      </p:pic>
      <p:sp>
        <p:nvSpPr>
          <p:cNvPr id="10" name="TextBox 9">
            <a:extLst>
              <a:ext uri="{FF2B5EF4-FFF2-40B4-BE49-F238E27FC236}">
                <a16:creationId xmlns:a16="http://schemas.microsoft.com/office/drawing/2014/main" id="{22C39A04-BE17-F682-D41E-FCC5A5834AF2}"/>
              </a:ext>
            </a:extLst>
          </p:cNvPr>
          <p:cNvSpPr txBox="1"/>
          <p:nvPr/>
        </p:nvSpPr>
        <p:spPr>
          <a:xfrm>
            <a:off x="2916914" y="5778037"/>
            <a:ext cx="2403497"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ptos" panose="02110004020202020204"/>
                <a:ea typeface="+mn-ea"/>
                <a:cs typeface="+mn-cs"/>
              </a:rPr>
              <a:t>Quality potential of other forage types</a:t>
            </a:r>
          </a:p>
        </p:txBody>
      </p:sp>
    </p:spTree>
    <p:extLst>
      <p:ext uri="{BB962C8B-B14F-4D97-AF65-F5344CB8AC3E}">
        <p14:creationId xmlns:p14="http://schemas.microsoft.com/office/powerpoint/2010/main" val="1824306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able 19"/>
          <p:cNvGraphicFramePr>
            <a:graphicFrameLocks noGrp="1"/>
          </p:cNvGraphicFramePr>
          <p:nvPr/>
        </p:nvGraphicFramePr>
        <p:xfrm>
          <a:off x="2033588" y="2924184"/>
          <a:ext cx="8183568" cy="296863"/>
        </p:xfrm>
        <a:graphic>
          <a:graphicData uri="http://schemas.openxmlformats.org/drawingml/2006/table">
            <a:tbl>
              <a:tblPr/>
              <a:tblGrid>
                <a:gridCol w="681964">
                  <a:extLst>
                    <a:ext uri="{9D8B030D-6E8A-4147-A177-3AD203B41FA5}">
                      <a16:colId xmlns:a16="http://schemas.microsoft.com/office/drawing/2014/main" val="20000"/>
                    </a:ext>
                  </a:extLst>
                </a:gridCol>
                <a:gridCol w="681964">
                  <a:extLst>
                    <a:ext uri="{9D8B030D-6E8A-4147-A177-3AD203B41FA5}">
                      <a16:colId xmlns:a16="http://schemas.microsoft.com/office/drawing/2014/main" val="20001"/>
                    </a:ext>
                  </a:extLst>
                </a:gridCol>
                <a:gridCol w="681964">
                  <a:extLst>
                    <a:ext uri="{9D8B030D-6E8A-4147-A177-3AD203B41FA5}">
                      <a16:colId xmlns:a16="http://schemas.microsoft.com/office/drawing/2014/main" val="20002"/>
                    </a:ext>
                  </a:extLst>
                </a:gridCol>
                <a:gridCol w="681964">
                  <a:extLst>
                    <a:ext uri="{9D8B030D-6E8A-4147-A177-3AD203B41FA5}">
                      <a16:colId xmlns:a16="http://schemas.microsoft.com/office/drawing/2014/main" val="20003"/>
                    </a:ext>
                  </a:extLst>
                </a:gridCol>
                <a:gridCol w="681964">
                  <a:extLst>
                    <a:ext uri="{9D8B030D-6E8A-4147-A177-3AD203B41FA5}">
                      <a16:colId xmlns:a16="http://schemas.microsoft.com/office/drawing/2014/main" val="20004"/>
                    </a:ext>
                  </a:extLst>
                </a:gridCol>
                <a:gridCol w="681964">
                  <a:extLst>
                    <a:ext uri="{9D8B030D-6E8A-4147-A177-3AD203B41FA5}">
                      <a16:colId xmlns:a16="http://schemas.microsoft.com/office/drawing/2014/main" val="20005"/>
                    </a:ext>
                  </a:extLst>
                </a:gridCol>
                <a:gridCol w="681964">
                  <a:extLst>
                    <a:ext uri="{9D8B030D-6E8A-4147-A177-3AD203B41FA5}">
                      <a16:colId xmlns:a16="http://schemas.microsoft.com/office/drawing/2014/main" val="20006"/>
                    </a:ext>
                  </a:extLst>
                </a:gridCol>
                <a:gridCol w="681964">
                  <a:extLst>
                    <a:ext uri="{9D8B030D-6E8A-4147-A177-3AD203B41FA5}">
                      <a16:colId xmlns:a16="http://schemas.microsoft.com/office/drawing/2014/main" val="20007"/>
                    </a:ext>
                  </a:extLst>
                </a:gridCol>
                <a:gridCol w="681964">
                  <a:extLst>
                    <a:ext uri="{9D8B030D-6E8A-4147-A177-3AD203B41FA5}">
                      <a16:colId xmlns:a16="http://schemas.microsoft.com/office/drawing/2014/main" val="20008"/>
                    </a:ext>
                  </a:extLst>
                </a:gridCol>
                <a:gridCol w="681964">
                  <a:extLst>
                    <a:ext uri="{9D8B030D-6E8A-4147-A177-3AD203B41FA5}">
                      <a16:colId xmlns:a16="http://schemas.microsoft.com/office/drawing/2014/main" val="20009"/>
                    </a:ext>
                  </a:extLst>
                </a:gridCol>
                <a:gridCol w="681964">
                  <a:extLst>
                    <a:ext uri="{9D8B030D-6E8A-4147-A177-3AD203B41FA5}">
                      <a16:colId xmlns:a16="http://schemas.microsoft.com/office/drawing/2014/main" val="20010"/>
                    </a:ext>
                  </a:extLst>
                </a:gridCol>
                <a:gridCol w="681964">
                  <a:extLst>
                    <a:ext uri="{9D8B030D-6E8A-4147-A177-3AD203B41FA5}">
                      <a16:colId xmlns:a16="http://schemas.microsoft.com/office/drawing/2014/main" val="20011"/>
                    </a:ext>
                  </a:extLst>
                </a:gridCol>
              </a:tblGrid>
              <a:tr h="296863">
                <a:tc>
                  <a:txBody>
                    <a:bodyPr/>
                    <a:lstStyle/>
                    <a:p>
                      <a:pPr marL="0" marR="0">
                        <a:spcBef>
                          <a:spcPts val="0"/>
                        </a:spcBef>
                        <a:spcAft>
                          <a:spcPts val="0"/>
                        </a:spcAft>
                      </a:pPr>
                      <a:r>
                        <a:rPr lang="en-US" sz="1000">
                          <a:effectLst/>
                          <a:latin typeface="Times New Roman"/>
                          <a:ea typeface="Times New Roman"/>
                        </a:rPr>
                        <a:t>January</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marL="0" marR="0">
                        <a:spcBef>
                          <a:spcPts val="0"/>
                        </a:spcBef>
                        <a:spcAft>
                          <a:spcPts val="0"/>
                        </a:spcAft>
                      </a:pPr>
                      <a:r>
                        <a:rPr lang="en-US" sz="1000">
                          <a:effectLst/>
                          <a:latin typeface="Times New Roman"/>
                          <a:ea typeface="Times New Roman"/>
                        </a:rPr>
                        <a:t>February</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marL="0" marR="0">
                        <a:spcBef>
                          <a:spcPts val="0"/>
                        </a:spcBef>
                        <a:spcAft>
                          <a:spcPts val="0"/>
                        </a:spcAft>
                      </a:pPr>
                      <a:r>
                        <a:rPr lang="en-US" sz="1000">
                          <a:effectLst/>
                          <a:latin typeface="Times New Roman"/>
                          <a:ea typeface="Times New Roman"/>
                        </a:rPr>
                        <a:t>March</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marL="0" marR="0">
                        <a:spcBef>
                          <a:spcPts val="0"/>
                        </a:spcBef>
                        <a:spcAft>
                          <a:spcPts val="0"/>
                        </a:spcAft>
                      </a:pPr>
                      <a:r>
                        <a:rPr lang="en-US" sz="1000">
                          <a:effectLst/>
                          <a:latin typeface="Times New Roman"/>
                          <a:ea typeface="Times New Roman"/>
                        </a:rPr>
                        <a:t>April</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May </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June</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July</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August</a:t>
                      </a:r>
                    </a:p>
                  </a:txBody>
                  <a:tcPr marL="68577" marR="685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September</a:t>
                      </a:r>
                    </a:p>
                  </a:txBody>
                  <a:tcPr marL="68577" marR="685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October</a:t>
                      </a:r>
                    </a:p>
                  </a:txBody>
                  <a:tcPr marL="68577" marR="685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marL="0" marR="0">
                        <a:spcBef>
                          <a:spcPts val="0"/>
                        </a:spcBef>
                        <a:spcAft>
                          <a:spcPts val="0"/>
                        </a:spcAft>
                      </a:pPr>
                      <a:r>
                        <a:rPr lang="en-US" sz="1000">
                          <a:effectLst/>
                          <a:latin typeface="Times New Roman"/>
                          <a:ea typeface="Times New Roman"/>
                        </a:rPr>
                        <a:t>November</a:t>
                      </a:r>
                    </a:p>
                  </a:txBody>
                  <a:tcPr marL="68577" marR="685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marL="0" marR="0">
                        <a:spcBef>
                          <a:spcPts val="0"/>
                        </a:spcBef>
                        <a:spcAft>
                          <a:spcPts val="0"/>
                        </a:spcAft>
                      </a:pPr>
                      <a:r>
                        <a:rPr lang="en-US" sz="1000">
                          <a:effectLst/>
                          <a:latin typeface="Times New Roman"/>
                          <a:ea typeface="Times New Roman"/>
                        </a:rPr>
                        <a:t>December</a:t>
                      </a:r>
                    </a:p>
                  </a:txBody>
                  <a:tcPr marL="68577" marR="685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extLst>
                  <a:ext uri="{0D108BD9-81ED-4DB2-BD59-A6C34878D82A}">
                    <a16:rowId xmlns:a16="http://schemas.microsoft.com/office/drawing/2014/main" val="10000"/>
                  </a:ext>
                </a:extLst>
              </a:tr>
            </a:tbl>
          </a:graphicData>
        </a:graphic>
      </p:graphicFrame>
      <p:sp>
        <p:nvSpPr>
          <p:cNvPr id="2077" name="AutoShape 41">
            <a:hlinkClick r:id="rId3" action="ppaction://hlinkpres?slideindex=1&amp;slidetitle="/>
          </p:cNvPr>
          <p:cNvSpPr>
            <a:spLocks noChangeArrowheads="1"/>
          </p:cNvSpPr>
          <p:nvPr/>
        </p:nvSpPr>
        <p:spPr bwMode="auto">
          <a:xfrm>
            <a:off x="4694241" y="1833563"/>
            <a:ext cx="1401763" cy="1028700"/>
          </a:xfrm>
          <a:prstGeom prst="downArrowCallout">
            <a:avLst>
              <a:gd name="adj1" fmla="val 25000"/>
              <a:gd name="adj2" fmla="val 25000"/>
              <a:gd name="adj3" fmla="val 30009"/>
              <a:gd name="adj4" fmla="val 66667"/>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mn-ea"/>
                <a:cs typeface="Times New Roman" pitchFamily="18" charset="0"/>
              </a:rPr>
              <a:t>Plant Corn 95 RM</a:t>
            </a:r>
            <a:endParaRPr kumimoji="0" lang="en-US" alt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80" name="AutoShape 37"/>
          <p:cNvSpPr>
            <a:spLocks noChangeArrowheads="1"/>
          </p:cNvSpPr>
          <p:nvPr/>
        </p:nvSpPr>
        <p:spPr bwMode="auto">
          <a:xfrm>
            <a:off x="7635879" y="3232150"/>
            <a:ext cx="1279525" cy="1371600"/>
          </a:xfrm>
          <a:prstGeom prst="upArrowCallout">
            <a:avLst>
              <a:gd name="adj1" fmla="val 25000"/>
              <a:gd name="adj2" fmla="val 25000"/>
              <a:gd name="adj3" fmla="val 28571"/>
              <a:gd name="adj4" fmla="val 66667"/>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mn-ea"/>
                <a:cs typeface="Times New Roman" pitchFamily="18" charset="0"/>
              </a:rPr>
              <a:t>Fall planting of cover crop</a:t>
            </a:r>
            <a:endParaRPr kumimoji="0" lang="en-US" alt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83" name="AutoShape 36"/>
          <p:cNvSpPr>
            <a:spLocks noChangeArrowheads="1"/>
          </p:cNvSpPr>
          <p:nvPr/>
        </p:nvSpPr>
        <p:spPr bwMode="auto">
          <a:xfrm>
            <a:off x="7554916" y="1833563"/>
            <a:ext cx="720725" cy="1028700"/>
          </a:xfrm>
          <a:prstGeom prst="downArrowCallout">
            <a:avLst>
              <a:gd name="adj1" fmla="val 25000"/>
              <a:gd name="adj2" fmla="val 25000"/>
              <a:gd name="adj3" fmla="val 23789"/>
              <a:gd name="adj4" fmla="val 66667"/>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mn-ea"/>
                <a:cs typeface="Times New Roman" pitchFamily="18" charset="0"/>
              </a:rPr>
              <a:t>Harvest corn</a:t>
            </a:r>
            <a:endParaRPr kumimoji="0" lang="en-US" alt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84" name="AutoShape 35"/>
          <p:cNvSpPr>
            <a:spLocks noChangeArrowheads="1"/>
          </p:cNvSpPr>
          <p:nvPr/>
        </p:nvSpPr>
        <p:spPr bwMode="auto">
          <a:xfrm>
            <a:off x="8169279" y="1298577"/>
            <a:ext cx="720725" cy="1563687"/>
          </a:xfrm>
          <a:prstGeom prst="downArrowCallout">
            <a:avLst>
              <a:gd name="adj1" fmla="val 25000"/>
              <a:gd name="adj2" fmla="val 25000"/>
              <a:gd name="adj3" fmla="val 23789"/>
              <a:gd name="adj4" fmla="val 66667"/>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mn-ea"/>
                <a:cs typeface="+mn-cs"/>
                <a:hlinkClick r:id="rId4" action="ppaction://hlinkpres?slideindex=1&amp;slidetitle="/>
              </a:rPr>
              <a:t>Spread</a:t>
            </a:r>
            <a:r>
              <a:rPr kumimoji="0" lang="en-US" altLang="en-US" sz="1000" b="0" i="0" u="none" strike="noStrike" kern="1200" cap="none" spc="0" normalizeH="0" baseline="0" noProof="0">
                <a:ln>
                  <a:noFill/>
                </a:ln>
                <a:solidFill>
                  <a:srgbClr val="000000"/>
                </a:solidFill>
                <a:effectLst/>
                <a:uLnTx/>
                <a:uFillTx/>
                <a:latin typeface="Arial" charset="0"/>
                <a:ea typeface="+mn-ea"/>
                <a:cs typeface="+mn-cs"/>
              </a:rPr>
              <a:t> Manure / soil test</a:t>
            </a:r>
          </a:p>
        </p:txBody>
      </p:sp>
      <p:sp>
        <p:nvSpPr>
          <p:cNvPr id="2085" name="Rectangle 45"/>
          <p:cNvSpPr>
            <a:spLocks noChangeArrowheads="1"/>
          </p:cNvSpPr>
          <p:nvPr/>
        </p:nvSpPr>
        <p:spPr bwMode="auto">
          <a:xfrm>
            <a:off x="2003430" y="428732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86" name="Rectangle 54"/>
          <p:cNvSpPr>
            <a:spLocks noChangeArrowheads="1"/>
          </p:cNvSpPr>
          <p:nvPr/>
        </p:nvSpPr>
        <p:spPr bwMode="auto">
          <a:xfrm>
            <a:off x="6483064" y="4362035"/>
            <a:ext cx="184731"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ctr" defTabSz="914400" rtl="0" eaLnBrk="0" fontAlgn="auto" latinLnBrk="0" hangingPunct="0">
              <a:lnSpc>
                <a:spcPct val="100000"/>
              </a:lnSpc>
              <a:spcBef>
                <a:spcPct val="0"/>
              </a:spcBef>
              <a:spcAft>
                <a:spcPts val="0"/>
              </a:spcAft>
              <a:buClrTx/>
              <a:buSzTx/>
              <a:buFontTx/>
              <a:buNone/>
              <a:tabLst/>
              <a:defRPr/>
            </a:pPr>
            <a:endParaRPr kumimoji="0" lang="en-US" altLang="en-US" sz="1000" b="0" i="0" u="none" strike="noStrike" kern="1200" cap="none" spc="0" normalizeH="0" baseline="0" noProof="0">
              <a:ln>
                <a:noFill/>
              </a:ln>
              <a:solidFill>
                <a:srgbClr val="000000"/>
              </a:solidFill>
              <a:effectLst/>
              <a:uLnTx/>
              <a:uFillTx/>
              <a:latin typeface="Arial" charset="0"/>
              <a:ea typeface="+mn-ea"/>
              <a:cs typeface="Times New Roman" pitchFamily="18" charset="0"/>
            </a:endParaRPr>
          </a:p>
          <a:p>
            <a:pPr marL="0" marR="0" lvl="0" indent="0" algn="ctr" defTabSz="914400" rtl="0" eaLnBrk="0" fontAlgn="auto" latinLnBrk="0" hangingPunct="0">
              <a:lnSpc>
                <a:spcPct val="100000"/>
              </a:lnSpc>
              <a:spcBef>
                <a:spcPct val="0"/>
              </a:spcBef>
              <a:spcAft>
                <a:spcPts val="0"/>
              </a:spcAft>
              <a:buClrTx/>
              <a:buSzTx/>
              <a:buFontTx/>
              <a:buNone/>
              <a:tabLst/>
              <a:defRPr/>
            </a:pPr>
            <a:br>
              <a:rPr kumimoji="0" lang="en-US" altLang="en-US" sz="1000" b="0" i="0" u="none" strike="noStrike" kern="1200" cap="none" spc="0" normalizeH="0" baseline="0" noProof="0">
                <a:ln>
                  <a:noFill/>
                </a:ln>
                <a:solidFill>
                  <a:srgbClr val="000000"/>
                </a:solidFill>
                <a:effectLst/>
                <a:uLnTx/>
                <a:uFillTx/>
                <a:latin typeface="Arial" charset="0"/>
                <a:ea typeface="+mn-ea"/>
                <a:cs typeface="Times New Roman" pitchFamily="18" charset="0"/>
              </a:rPr>
            </a:br>
            <a:endParaRPr kumimoji="0" lang="en-US" alt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87" name="Rectangle 57"/>
          <p:cNvSpPr>
            <a:spLocks noChangeArrowheads="1"/>
          </p:cNvSpPr>
          <p:nvPr/>
        </p:nvSpPr>
        <p:spPr bwMode="auto">
          <a:xfrm>
            <a:off x="2003430" y="4308174"/>
            <a:ext cx="184731"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000" b="0" i="0" u="none" strike="noStrike" kern="1200" cap="none" spc="0" normalizeH="0" baseline="0" noProof="0">
              <a:ln>
                <a:noFill/>
              </a:ln>
              <a:solidFill>
                <a:srgbClr val="000000"/>
              </a:solidFill>
              <a:effectLst/>
              <a:uLnTx/>
              <a:uFillTx/>
              <a:latin typeface="Arial" charset="0"/>
              <a:ea typeface="+mn-ea"/>
              <a:cs typeface="Times New Roman" pitchFamily="18" charset="0"/>
            </a:endParaRPr>
          </a:p>
          <a:p>
            <a:pPr marL="0" marR="0" lvl="0" indent="0" algn="l" defTabSz="914400" rtl="0" eaLnBrk="0" fontAlgn="auto" latinLnBrk="0" hangingPunct="0">
              <a:lnSpc>
                <a:spcPct val="100000"/>
              </a:lnSpc>
              <a:spcBef>
                <a:spcPct val="0"/>
              </a:spcBef>
              <a:spcAft>
                <a:spcPts val="0"/>
              </a:spcAft>
              <a:buClrTx/>
              <a:buSzTx/>
              <a:buFontTx/>
              <a:buNone/>
              <a:tabLst/>
              <a:defRPr/>
            </a:pPr>
            <a:br>
              <a:rPr kumimoji="0" lang="en-US" altLang="en-US" sz="1000" b="0" i="0" u="none" strike="noStrike" kern="1200" cap="none" spc="0" normalizeH="0" baseline="0" noProof="0">
                <a:ln>
                  <a:noFill/>
                </a:ln>
                <a:solidFill>
                  <a:srgbClr val="000000"/>
                </a:solidFill>
                <a:effectLst/>
                <a:uLnTx/>
                <a:uFillTx/>
                <a:latin typeface="Arial" charset="0"/>
                <a:ea typeface="+mn-ea"/>
                <a:cs typeface="Times New Roman" pitchFamily="18" charset="0"/>
              </a:rPr>
            </a:br>
            <a:endParaRPr kumimoji="0" lang="en-US" altLang="en-US" sz="700" b="0" i="0" u="none" strike="noStrike" kern="1200" cap="none" spc="0" normalizeH="0" baseline="0" noProof="0">
              <a:ln>
                <a:noFill/>
              </a:ln>
              <a:solidFill>
                <a:srgbClr val="000000"/>
              </a:solidFill>
              <a:effectLst/>
              <a:uLnTx/>
              <a:uFillTx/>
              <a:latin typeface="Arial" charset="0"/>
              <a:ea typeface="+mn-ea"/>
              <a:cs typeface="+mn-cs"/>
            </a:endParaRPr>
          </a:p>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charset="0"/>
              <a:ea typeface="+mn-ea"/>
              <a:cs typeface="+mn-cs"/>
            </a:endParaRPr>
          </a:p>
        </p:txBody>
      </p:sp>
      <p:graphicFrame>
        <p:nvGraphicFramePr>
          <p:cNvPr id="21" name="Table 20"/>
          <p:cNvGraphicFramePr>
            <a:graphicFrameLocks noGrp="1"/>
          </p:cNvGraphicFramePr>
          <p:nvPr/>
        </p:nvGraphicFramePr>
        <p:xfrm>
          <a:off x="2033588" y="2900363"/>
          <a:ext cx="8183568" cy="296862"/>
        </p:xfrm>
        <a:graphic>
          <a:graphicData uri="http://schemas.openxmlformats.org/drawingml/2006/table">
            <a:tbl>
              <a:tblPr/>
              <a:tblGrid>
                <a:gridCol w="681964">
                  <a:extLst>
                    <a:ext uri="{9D8B030D-6E8A-4147-A177-3AD203B41FA5}">
                      <a16:colId xmlns:a16="http://schemas.microsoft.com/office/drawing/2014/main" val="20000"/>
                    </a:ext>
                  </a:extLst>
                </a:gridCol>
                <a:gridCol w="681964">
                  <a:extLst>
                    <a:ext uri="{9D8B030D-6E8A-4147-A177-3AD203B41FA5}">
                      <a16:colId xmlns:a16="http://schemas.microsoft.com/office/drawing/2014/main" val="20001"/>
                    </a:ext>
                  </a:extLst>
                </a:gridCol>
                <a:gridCol w="681964">
                  <a:extLst>
                    <a:ext uri="{9D8B030D-6E8A-4147-A177-3AD203B41FA5}">
                      <a16:colId xmlns:a16="http://schemas.microsoft.com/office/drawing/2014/main" val="20002"/>
                    </a:ext>
                  </a:extLst>
                </a:gridCol>
                <a:gridCol w="681964">
                  <a:extLst>
                    <a:ext uri="{9D8B030D-6E8A-4147-A177-3AD203B41FA5}">
                      <a16:colId xmlns:a16="http://schemas.microsoft.com/office/drawing/2014/main" val="20003"/>
                    </a:ext>
                  </a:extLst>
                </a:gridCol>
                <a:gridCol w="681964">
                  <a:extLst>
                    <a:ext uri="{9D8B030D-6E8A-4147-A177-3AD203B41FA5}">
                      <a16:colId xmlns:a16="http://schemas.microsoft.com/office/drawing/2014/main" val="20004"/>
                    </a:ext>
                  </a:extLst>
                </a:gridCol>
                <a:gridCol w="681964">
                  <a:extLst>
                    <a:ext uri="{9D8B030D-6E8A-4147-A177-3AD203B41FA5}">
                      <a16:colId xmlns:a16="http://schemas.microsoft.com/office/drawing/2014/main" val="20005"/>
                    </a:ext>
                  </a:extLst>
                </a:gridCol>
                <a:gridCol w="681964">
                  <a:extLst>
                    <a:ext uri="{9D8B030D-6E8A-4147-A177-3AD203B41FA5}">
                      <a16:colId xmlns:a16="http://schemas.microsoft.com/office/drawing/2014/main" val="20006"/>
                    </a:ext>
                  </a:extLst>
                </a:gridCol>
                <a:gridCol w="681964">
                  <a:extLst>
                    <a:ext uri="{9D8B030D-6E8A-4147-A177-3AD203B41FA5}">
                      <a16:colId xmlns:a16="http://schemas.microsoft.com/office/drawing/2014/main" val="20007"/>
                    </a:ext>
                  </a:extLst>
                </a:gridCol>
                <a:gridCol w="681964">
                  <a:extLst>
                    <a:ext uri="{9D8B030D-6E8A-4147-A177-3AD203B41FA5}">
                      <a16:colId xmlns:a16="http://schemas.microsoft.com/office/drawing/2014/main" val="20008"/>
                    </a:ext>
                  </a:extLst>
                </a:gridCol>
                <a:gridCol w="681964">
                  <a:extLst>
                    <a:ext uri="{9D8B030D-6E8A-4147-A177-3AD203B41FA5}">
                      <a16:colId xmlns:a16="http://schemas.microsoft.com/office/drawing/2014/main" val="20009"/>
                    </a:ext>
                  </a:extLst>
                </a:gridCol>
                <a:gridCol w="681964">
                  <a:extLst>
                    <a:ext uri="{9D8B030D-6E8A-4147-A177-3AD203B41FA5}">
                      <a16:colId xmlns:a16="http://schemas.microsoft.com/office/drawing/2014/main" val="20010"/>
                    </a:ext>
                  </a:extLst>
                </a:gridCol>
                <a:gridCol w="681964">
                  <a:extLst>
                    <a:ext uri="{9D8B030D-6E8A-4147-A177-3AD203B41FA5}">
                      <a16:colId xmlns:a16="http://schemas.microsoft.com/office/drawing/2014/main" val="20011"/>
                    </a:ext>
                  </a:extLst>
                </a:gridCol>
              </a:tblGrid>
              <a:tr h="296862">
                <a:tc>
                  <a:txBody>
                    <a:bodyPr/>
                    <a:lstStyle/>
                    <a:p>
                      <a:pPr marL="0" marR="0">
                        <a:spcBef>
                          <a:spcPts val="0"/>
                        </a:spcBef>
                        <a:spcAft>
                          <a:spcPts val="0"/>
                        </a:spcAft>
                      </a:pPr>
                      <a:r>
                        <a:rPr lang="en-US" sz="1000">
                          <a:effectLst/>
                          <a:latin typeface="Times New Roman"/>
                          <a:ea typeface="Times New Roman"/>
                        </a:rPr>
                        <a:t>January</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marL="0" marR="0">
                        <a:spcBef>
                          <a:spcPts val="0"/>
                        </a:spcBef>
                        <a:spcAft>
                          <a:spcPts val="0"/>
                        </a:spcAft>
                      </a:pPr>
                      <a:r>
                        <a:rPr lang="en-US" sz="1000">
                          <a:effectLst/>
                          <a:latin typeface="Times New Roman"/>
                          <a:ea typeface="Times New Roman"/>
                        </a:rPr>
                        <a:t>February</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marL="0" marR="0">
                        <a:spcBef>
                          <a:spcPts val="0"/>
                        </a:spcBef>
                        <a:spcAft>
                          <a:spcPts val="0"/>
                        </a:spcAft>
                      </a:pPr>
                      <a:r>
                        <a:rPr lang="en-US" sz="1000">
                          <a:effectLst/>
                          <a:latin typeface="Times New Roman"/>
                          <a:ea typeface="Times New Roman"/>
                        </a:rPr>
                        <a:t>March</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marL="0" marR="0">
                        <a:spcBef>
                          <a:spcPts val="0"/>
                        </a:spcBef>
                        <a:spcAft>
                          <a:spcPts val="0"/>
                        </a:spcAft>
                      </a:pPr>
                      <a:r>
                        <a:rPr lang="en-US" sz="1000">
                          <a:effectLst/>
                          <a:latin typeface="Times New Roman"/>
                          <a:ea typeface="Times New Roman"/>
                        </a:rPr>
                        <a:t>April</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May </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June</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July</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August</a:t>
                      </a:r>
                    </a:p>
                  </a:txBody>
                  <a:tcPr marL="68577" marR="685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September</a:t>
                      </a:r>
                    </a:p>
                  </a:txBody>
                  <a:tcPr marL="68577" marR="685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October</a:t>
                      </a:r>
                    </a:p>
                  </a:txBody>
                  <a:tcPr marL="68577" marR="685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marL="0" marR="0">
                        <a:spcBef>
                          <a:spcPts val="0"/>
                        </a:spcBef>
                        <a:spcAft>
                          <a:spcPts val="0"/>
                        </a:spcAft>
                      </a:pPr>
                      <a:r>
                        <a:rPr lang="en-US" sz="1000">
                          <a:effectLst/>
                          <a:latin typeface="Times New Roman"/>
                          <a:ea typeface="Times New Roman"/>
                        </a:rPr>
                        <a:t>November</a:t>
                      </a:r>
                    </a:p>
                  </a:txBody>
                  <a:tcPr marL="68577" marR="685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marL="0" marR="0">
                        <a:spcBef>
                          <a:spcPts val="0"/>
                        </a:spcBef>
                        <a:spcAft>
                          <a:spcPts val="0"/>
                        </a:spcAft>
                      </a:pPr>
                      <a:r>
                        <a:rPr lang="en-US" sz="1000">
                          <a:effectLst/>
                          <a:latin typeface="Times New Roman"/>
                          <a:ea typeface="Times New Roman"/>
                        </a:rPr>
                        <a:t>December</a:t>
                      </a:r>
                    </a:p>
                  </a:txBody>
                  <a:tcPr marL="68577" marR="685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extLst>
                  <a:ext uri="{0D108BD9-81ED-4DB2-BD59-A6C34878D82A}">
                    <a16:rowId xmlns:a16="http://schemas.microsoft.com/office/drawing/2014/main" val="10000"/>
                  </a:ext>
                </a:extLst>
              </a:tr>
            </a:tbl>
          </a:graphicData>
        </a:graphic>
      </p:graphicFrame>
      <p:sp>
        <p:nvSpPr>
          <p:cNvPr id="24" name="Title 2"/>
          <p:cNvSpPr txBox="1">
            <a:spLocks/>
          </p:cNvSpPr>
          <p:nvPr/>
        </p:nvSpPr>
        <p:spPr bwMode="auto">
          <a:xfrm>
            <a:off x="1928815" y="957263"/>
            <a:ext cx="8483600"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2000" b="1">
                <a:solidFill>
                  <a:schemeClr val="tx1"/>
                </a:solidFill>
                <a:latin typeface="+mj-lt"/>
                <a:ea typeface="+mj-ea"/>
                <a:cs typeface="+mj-cs"/>
              </a:defRPr>
            </a:lvl1pPr>
            <a:lvl2pPr algn="l" rtl="0" eaLnBrk="0" fontAlgn="base" hangingPunct="0">
              <a:spcBef>
                <a:spcPct val="0"/>
              </a:spcBef>
              <a:spcAft>
                <a:spcPct val="0"/>
              </a:spcAft>
              <a:defRPr sz="5400">
                <a:solidFill>
                  <a:schemeClr val="tx1"/>
                </a:solidFill>
                <a:latin typeface="Century Schoolbook" pitchFamily="18" charset="0"/>
              </a:defRPr>
            </a:lvl2pPr>
            <a:lvl3pPr algn="l" rtl="0" eaLnBrk="0" fontAlgn="base" hangingPunct="0">
              <a:spcBef>
                <a:spcPct val="0"/>
              </a:spcBef>
              <a:spcAft>
                <a:spcPct val="0"/>
              </a:spcAft>
              <a:defRPr sz="5400">
                <a:solidFill>
                  <a:schemeClr val="tx1"/>
                </a:solidFill>
                <a:latin typeface="Century Schoolbook" pitchFamily="18" charset="0"/>
              </a:defRPr>
            </a:lvl3pPr>
            <a:lvl4pPr algn="l" rtl="0" eaLnBrk="0" fontAlgn="base" hangingPunct="0">
              <a:spcBef>
                <a:spcPct val="0"/>
              </a:spcBef>
              <a:spcAft>
                <a:spcPct val="0"/>
              </a:spcAft>
              <a:defRPr sz="5400">
                <a:solidFill>
                  <a:schemeClr val="tx1"/>
                </a:solidFill>
                <a:latin typeface="Century Schoolbook" pitchFamily="18" charset="0"/>
              </a:defRPr>
            </a:lvl4pPr>
            <a:lvl5pPr algn="l" rtl="0" eaLnBrk="0" fontAlgn="base" hangingPunct="0">
              <a:spcBef>
                <a:spcPct val="0"/>
              </a:spcBef>
              <a:spcAft>
                <a:spcPct val="0"/>
              </a:spcAft>
              <a:defRPr sz="5400">
                <a:solidFill>
                  <a:schemeClr val="tx1"/>
                </a:solidFill>
                <a:latin typeface="Century Schoolbook" pitchFamily="18" charset="0"/>
              </a:defRPr>
            </a:lvl5pPr>
            <a:lvl6pPr marL="457200" algn="l" rtl="0" fontAlgn="base">
              <a:spcBef>
                <a:spcPct val="0"/>
              </a:spcBef>
              <a:spcAft>
                <a:spcPct val="0"/>
              </a:spcAft>
              <a:defRPr sz="5400">
                <a:solidFill>
                  <a:schemeClr val="tx1"/>
                </a:solidFill>
                <a:latin typeface="Century Schoolbook" pitchFamily="18" charset="0"/>
              </a:defRPr>
            </a:lvl6pPr>
            <a:lvl7pPr marL="914400" algn="l" rtl="0" fontAlgn="base">
              <a:spcBef>
                <a:spcPct val="0"/>
              </a:spcBef>
              <a:spcAft>
                <a:spcPct val="0"/>
              </a:spcAft>
              <a:defRPr sz="5400">
                <a:solidFill>
                  <a:schemeClr val="tx1"/>
                </a:solidFill>
                <a:latin typeface="Century Schoolbook" pitchFamily="18" charset="0"/>
              </a:defRPr>
            </a:lvl7pPr>
            <a:lvl8pPr marL="1371600" algn="l" rtl="0" fontAlgn="base">
              <a:spcBef>
                <a:spcPct val="0"/>
              </a:spcBef>
              <a:spcAft>
                <a:spcPct val="0"/>
              </a:spcAft>
              <a:defRPr sz="5400">
                <a:solidFill>
                  <a:schemeClr val="tx1"/>
                </a:solidFill>
                <a:latin typeface="Century Schoolbook" pitchFamily="18" charset="0"/>
              </a:defRPr>
            </a:lvl8pPr>
            <a:lvl9pPr marL="1828800" algn="l" rtl="0" fontAlgn="base">
              <a:spcBef>
                <a:spcPct val="0"/>
              </a:spcBef>
              <a:spcAft>
                <a:spcPct val="0"/>
              </a:spcAft>
              <a:defRPr sz="5400">
                <a:solidFill>
                  <a:schemeClr val="tx1"/>
                </a:solidFill>
                <a:latin typeface="Century Schoolbook"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0" cap="none" spc="0" normalizeH="0" baseline="0" noProof="0">
                <a:ln>
                  <a:noFill/>
                </a:ln>
                <a:solidFill>
                  <a:srgbClr val="000000"/>
                </a:solidFill>
                <a:effectLst/>
                <a:uLnTx/>
                <a:uFillTx/>
                <a:latin typeface="Century Schoolbook"/>
                <a:ea typeface="+mj-ea"/>
                <a:cs typeface="+mj-cs"/>
              </a:rPr>
              <a:t>12 Month Cropping System for </a:t>
            </a:r>
            <a:r>
              <a:rPr kumimoji="0" lang="en-US" altLang="en-US" sz="3200" b="1" i="0" u="none" strike="noStrike" kern="0" cap="none" spc="0" normalizeH="0" baseline="0" noProof="0" err="1">
                <a:ln>
                  <a:noFill/>
                </a:ln>
                <a:solidFill>
                  <a:srgbClr val="000000"/>
                </a:solidFill>
                <a:effectLst/>
                <a:uLnTx/>
                <a:uFillTx/>
                <a:latin typeface="Century Schoolbook"/>
                <a:ea typeface="+mj-ea"/>
                <a:cs typeface="+mj-cs"/>
              </a:rPr>
              <a:t>CoverCropping</a:t>
            </a:r>
            <a:endParaRPr kumimoji="0" lang="en-US" altLang="en-US" sz="3200" b="1" i="0" u="none" strike="noStrike" kern="0" cap="none" spc="0" normalizeH="0" baseline="0" noProof="0">
              <a:ln>
                <a:noFill/>
              </a:ln>
              <a:solidFill>
                <a:srgbClr val="000000"/>
              </a:solidFill>
              <a:effectLst/>
              <a:uLnTx/>
              <a:uFillTx/>
              <a:latin typeface="Century Schoolbook"/>
              <a:ea typeface="+mj-ea"/>
              <a:cs typeface="+mj-cs"/>
            </a:endParaRPr>
          </a:p>
        </p:txBody>
      </p:sp>
      <p:sp>
        <p:nvSpPr>
          <p:cNvPr id="25" name="AutoShape 37"/>
          <p:cNvSpPr>
            <a:spLocks noChangeArrowheads="1"/>
          </p:cNvSpPr>
          <p:nvPr/>
        </p:nvSpPr>
        <p:spPr bwMode="auto">
          <a:xfrm>
            <a:off x="5781040" y="3232150"/>
            <a:ext cx="800100" cy="1371600"/>
          </a:xfrm>
          <a:prstGeom prst="upArrowCallout">
            <a:avLst>
              <a:gd name="adj1" fmla="val 25000"/>
              <a:gd name="adj2" fmla="val 25000"/>
              <a:gd name="adj3" fmla="val 28571"/>
              <a:gd name="adj4" fmla="val 66667"/>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US" altLang="en-US" sz="1000" b="0" i="0" u="none" strike="noStrike" kern="1200" cap="none" spc="0" normalizeH="0" baseline="0" noProof="0" err="1">
                <a:ln>
                  <a:noFill/>
                </a:ln>
                <a:solidFill>
                  <a:srgbClr val="000000"/>
                </a:solidFill>
                <a:effectLst/>
                <a:uLnTx/>
                <a:uFillTx/>
                <a:latin typeface="Arial" charset="0"/>
                <a:ea typeface="+mn-ea"/>
                <a:cs typeface="Times New Roman" pitchFamily="18" charset="0"/>
              </a:rPr>
              <a:t>Interseed</a:t>
            </a:r>
            <a:r>
              <a:rPr kumimoji="0" lang="en-US" altLang="en-US" sz="1000" b="0" i="0" u="none" strike="noStrike" kern="1200" cap="none" spc="0" normalizeH="0" baseline="0" noProof="0">
                <a:ln>
                  <a:noFill/>
                </a:ln>
                <a:solidFill>
                  <a:srgbClr val="000000"/>
                </a:solidFill>
                <a:effectLst/>
                <a:uLnTx/>
                <a:uFillTx/>
                <a:latin typeface="Arial" charset="0"/>
                <a:ea typeface="+mn-ea"/>
                <a:cs typeface="Times New Roman" pitchFamily="18" charset="0"/>
              </a:rPr>
              <a:t> planting of cover crop</a:t>
            </a:r>
            <a:endParaRPr kumimoji="0" lang="en-US" alt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6" name="AutoShape 37"/>
          <p:cNvSpPr>
            <a:spLocks noChangeArrowheads="1"/>
          </p:cNvSpPr>
          <p:nvPr/>
        </p:nvSpPr>
        <p:spPr bwMode="auto">
          <a:xfrm>
            <a:off x="6781800" y="3232150"/>
            <a:ext cx="800100" cy="1371600"/>
          </a:xfrm>
          <a:prstGeom prst="upArrowCallout">
            <a:avLst>
              <a:gd name="adj1" fmla="val 25000"/>
              <a:gd name="adj2" fmla="val 25000"/>
              <a:gd name="adj3" fmla="val 28571"/>
              <a:gd name="adj4" fmla="val 66667"/>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US" altLang="en-US" sz="1000" b="0" i="0" u="none" strike="noStrike" kern="1200" cap="none" spc="0" normalizeH="0" baseline="0" noProof="0" err="1">
                <a:ln>
                  <a:noFill/>
                </a:ln>
                <a:solidFill>
                  <a:srgbClr val="000000"/>
                </a:solidFill>
                <a:effectLst/>
                <a:uLnTx/>
                <a:uFillTx/>
                <a:latin typeface="Arial" charset="0"/>
                <a:ea typeface="+mn-ea"/>
                <a:cs typeface="Times New Roman" pitchFamily="18" charset="0"/>
              </a:rPr>
              <a:t>Interseed</a:t>
            </a:r>
            <a:r>
              <a:rPr kumimoji="0" lang="en-US" altLang="en-US" sz="1000" b="0" i="0" u="none" strike="noStrike" kern="1200" cap="none" spc="0" normalizeH="0" baseline="0" noProof="0">
                <a:ln>
                  <a:noFill/>
                </a:ln>
                <a:solidFill>
                  <a:srgbClr val="000000"/>
                </a:solidFill>
                <a:effectLst/>
                <a:uLnTx/>
                <a:uFillTx/>
                <a:latin typeface="Arial" charset="0"/>
                <a:ea typeface="+mn-ea"/>
                <a:cs typeface="Times New Roman" pitchFamily="18" charset="0"/>
              </a:rPr>
              <a:t> planting of cover crop</a:t>
            </a:r>
            <a:endParaRPr kumimoji="0" lang="en-US" altLang="en-US" sz="18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296077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Harvest Dates of Corn</a:t>
            </a:r>
          </a:p>
        </p:txBody>
      </p:sp>
      <p:graphicFrame>
        <p:nvGraphicFramePr>
          <p:cNvPr id="4" name="Content Placeholder 3"/>
          <p:cNvGraphicFramePr>
            <a:graphicFrameLocks noGrp="1"/>
          </p:cNvGraphicFramePr>
          <p:nvPr>
            <p:ph idx="1"/>
          </p:nvPr>
        </p:nvGraphicFramePr>
        <p:xfrm>
          <a:off x="1981200" y="1600207"/>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99294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able 19"/>
          <p:cNvGraphicFramePr>
            <a:graphicFrameLocks noGrp="1"/>
          </p:cNvGraphicFramePr>
          <p:nvPr/>
        </p:nvGraphicFramePr>
        <p:xfrm>
          <a:off x="2033588" y="2924184"/>
          <a:ext cx="8183568" cy="296863"/>
        </p:xfrm>
        <a:graphic>
          <a:graphicData uri="http://schemas.openxmlformats.org/drawingml/2006/table">
            <a:tbl>
              <a:tblPr/>
              <a:tblGrid>
                <a:gridCol w="681964">
                  <a:extLst>
                    <a:ext uri="{9D8B030D-6E8A-4147-A177-3AD203B41FA5}">
                      <a16:colId xmlns:a16="http://schemas.microsoft.com/office/drawing/2014/main" val="20000"/>
                    </a:ext>
                  </a:extLst>
                </a:gridCol>
                <a:gridCol w="681964">
                  <a:extLst>
                    <a:ext uri="{9D8B030D-6E8A-4147-A177-3AD203B41FA5}">
                      <a16:colId xmlns:a16="http://schemas.microsoft.com/office/drawing/2014/main" val="20001"/>
                    </a:ext>
                  </a:extLst>
                </a:gridCol>
                <a:gridCol w="681964">
                  <a:extLst>
                    <a:ext uri="{9D8B030D-6E8A-4147-A177-3AD203B41FA5}">
                      <a16:colId xmlns:a16="http://schemas.microsoft.com/office/drawing/2014/main" val="20002"/>
                    </a:ext>
                  </a:extLst>
                </a:gridCol>
                <a:gridCol w="681964">
                  <a:extLst>
                    <a:ext uri="{9D8B030D-6E8A-4147-A177-3AD203B41FA5}">
                      <a16:colId xmlns:a16="http://schemas.microsoft.com/office/drawing/2014/main" val="20003"/>
                    </a:ext>
                  </a:extLst>
                </a:gridCol>
                <a:gridCol w="681964">
                  <a:extLst>
                    <a:ext uri="{9D8B030D-6E8A-4147-A177-3AD203B41FA5}">
                      <a16:colId xmlns:a16="http://schemas.microsoft.com/office/drawing/2014/main" val="20004"/>
                    </a:ext>
                  </a:extLst>
                </a:gridCol>
                <a:gridCol w="681964">
                  <a:extLst>
                    <a:ext uri="{9D8B030D-6E8A-4147-A177-3AD203B41FA5}">
                      <a16:colId xmlns:a16="http://schemas.microsoft.com/office/drawing/2014/main" val="20005"/>
                    </a:ext>
                  </a:extLst>
                </a:gridCol>
                <a:gridCol w="681964">
                  <a:extLst>
                    <a:ext uri="{9D8B030D-6E8A-4147-A177-3AD203B41FA5}">
                      <a16:colId xmlns:a16="http://schemas.microsoft.com/office/drawing/2014/main" val="20006"/>
                    </a:ext>
                  </a:extLst>
                </a:gridCol>
                <a:gridCol w="681964">
                  <a:extLst>
                    <a:ext uri="{9D8B030D-6E8A-4147-A177-3AD203B41FA5}">
                      <a16:colId xmlns:a16="http://schemas.microsoft.com/office/drawing/2014/main" val="20007"/>
                    </a:ext>
                  </a:extLst>
                </a:gridCol>
                <a:gridCol w="681964">
                  <a:extLst>
                    <a:ext uri="{9D8B030D-6E8A-4147-A177-3AD203B41FA5}">
                      <a16:colId xmlns:a16="http://schemas.microsoft.com/office/drawing/2014/main" val="20008"/>
                    </a:ext>
                  </a:extLst>
                </a:gridCol>
                <a:gridCol w="681964">
                  <a:extLst>
                    <a:ext uri="{9D8B030D-6E8A-4147-A177-3AD203B41FA5}">
                      <a16:colId xmlns:a16="http://schemas.microsoft.com/office/drawing/2014/main" val="20009"/>
                    </a:ext>
                  </a:extLst>
                </a:gridCol>
                <a:gridCol w="681964">
                  <a:extLst>
                    <a:ext uri="{9D8B030D-6E8A-4147-A177-3AD203B41FA5}">
                      <a16:colId xmlns:a16="http://schemas.microsoft.com/office/drawing/2014/main" val="20010"/>
                    </a:ext>
                  </a:extLst>
                </a:gridCol>
                <a:gridCol w="681964">
                  <a:extLst>
                    <a:ext uri="{9D8B030D-6E8A-4147-A177-3AD203B41FA5}">
                      <a16:colId xmlns:a16="http://schemas.microsoft.com/office/drawing/2014/main" val="20011"/>
                    </a:ext>
                  </a:extLst>
                </a:gridCol>
              </a:tblGrid>
              <a:tr h="296863">
                <a:tc>
                  <a:txBody>
                    <a:bodyPr/>
                    <a:lstStyle/>
                    <a:p>
                      <a:pPr marL="0" marR="0">
                        <a:spcBef>
                          <a:spcPts val="0"/>
                        </a:spcBef>
                        <a:spcAft>
                          <a:spcPts val="0"/>
                        </a:spcAft>
                      </a:pPr>
                      <a:r>
                        <a:rPr lang="en-US" sz="1000">
                          <a:effectLst/>
                          <a:latin typeface="Times New Roman"/>
                          <a:ea typeface="Times New Roman"/>
                        </a:rPr>
                        <a:t>January</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marL="0" marR="0">
                        <a:spcBef>
                          <a:spcPts val="0"/>
                        </a:spcBef>
                        <a:spcAft>
                          <a:spcPts val="0"/>
                        </a:spcAft>
                      </a:pPr>
                      <a:r>
                        <a:rPr lang="en-US" sz="1000">
                          <a:effectLst/>
                          <a:latin typeface="Times New Roman"/>
                          <a:ea typeface="Times New Roman"/>
                        </a:rPr>
                        <a:t>February</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marL="0" marR="0">
                        <a:spcBef>
                          <a:spcPts val="0"/>
                        </a:spcBef>
                        <a:spcAft>
                          <a:spcPts val="0"/>
                        </a:spcAft>
                      </a:pPr>
                      <a:r>
                        <a:rPr lang="en-US" sz="1000">
                          <a:effectLst/>
                          <a:latin typeface="Times New Roman"/>
                          <a:ea typeface="Times New Roman"/>
                        </a:rPr>
                        <a:t>March</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marL="0" marR="0">
                        <a:spcBef>
                          <a:spcPts val="0"/>
                        </a:spcBef>
                        <a:spcAft>
                          <a:spcPts val="0"/>
                        </a:spcAft>
                      </a:pPr>
                      <a:r>
                        <a:rPr lang="en-US" sz="1000">
                          <a:effectLst/>
                          <a:latin typeface="Times New Roman"/>
                          <a:ea typeface="Times New Roman"/>
                        </a:rPr>
                        <a:t>April</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May </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June</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July</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August</a:t>
                      </a:r>
                    </a:p>
                  </a:txBody>
                  <a:tcPr marL="68577" marR="685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September</a:t>
                      </a:r>
                    </a:p>
                  </a:txBody>
                  <a:tcPr marL="68577" marR="685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October</a:t>
                      </a:r>
                    </a:p>
                  </a:txBody>
                  <a:tcPr marL="68577" marR="685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marL="0" marR="0">
                        <a:spcBef>
                          <a:spcPts val="0"/>
                        </a:spcBef>
                        <a:spcAft>
                          <a:spcPts val="0"/>
                        </a:spcAft>
                      </a:pPr>
                      <a:r>
                        <a:rPr lang="en-US" sz="1000">
                          <a:effectLst/>
                          <a:latin typeface="Times New Roman"/>
                          <a:ea typeface="Times New Roman"/>
                        </a:rPr>
                        <a:t>November</a:t>
                      </a:r>
                    </a:p>
                  </a:txBody>
                  <a:tcPr marL="68577" marR="685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marL="0" marR="0">
                        <a:spcBef>
                          <a:spcPts val="0"/>
                        </a:spcBef>
                        <a:spcAft>
                          <a:spcPts val="0"/>
                        </a:spcAft>
                      </a:pPr>
                      <a:r>
                        <a:rPr lang="en-US" sz="1000">
                          <a:effectLst/>
                          <a:latin typeface="Times New Roman"/>
                          <a:ea typeface="Times New Roman"/>
                        </a:rPr>
                        <a:t>December</a:t>
                      </a:r>
                    </a:p>
                  </a:txBody>
                  <a:tcPr marL="68577" marR="685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extLst>
                  <a:ext uri="{0D108BD9-81ED-4DB2-BD59-A6C34878D82A}">
                    <a16:rowId xmlns:a16="http://schemas.microsoft.com/office/drawing/2014/main" val="10000"/>
                  </a:ext>
                </a:extLst>
              </a:tr>
            </a:tbl>
          </a:graphicData>
        </a:graphic>
      </p:graphicFrame>
      <p:sp>
        <p:nvSpPr>
          <p:cNvPr id="2077" name="AutoShape 41">
            <a:hlinkClick r:id="rId3" action="ppaction://hlinkpres?slideindex=1&amp;slidetitle="/>
          </p:cNvPr>
          <p:cNvSpPr>
            <a:spLocks noChangeArrowheads="1"/>
          </p:cNvSpPr>
          <p:nvPr/>
        </p:nvSpPr>
        <p:spPr bwMode="auto">
          <a:xfrm>
            <a:off x="4694241" y="1833563"/>
            <a:ext cx="1401763" cy="1028700"/>
          </a:xfrm>
          <a:prstGeom prst="downArrowCallout">
            <a:avLst>
              <a:gd name="adj1" fmla="val 25000"/>
              <a:gd name="adj2" fmla="val 25000"/>
              <a:gd name="adj3" fmla="val 30009"/>
              <a:gd name="adj4" fmla="val 66667"/>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US" altLang="en-US" sz="1000" b="0" i="0" u="none" strike="noStrike" kern="1200" cap="none" spc="0" normalizeH="0" baseline="0" noProof="0">
                <a:ln>
                  <a:noFill/>
                </a:ln>
                <a:solidFill>
                  <a:prstClr val="black"/>
                </a:solidFill>
                <a:effectLst/>
                <a:uLnTx/>
                <a:uFillTx/>
                <a:latin typeface="Arial" charset="0"/>
                <a:ea typeface="+mn-ea"/>
                <a:cs typeface="Times New Roman" pitchFamily="18" charset="0"/>
              </a:rPr>
              <a:t>Plant Corn 95 RM</a:t>
            </a:r>
            <a:endParaRPr kumimoji="0" lang="en-US" alt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80" name="AutoShape 37"/>
          <p:cNvSpPr>
            <a:spLocks noChangeArrowheads="1"/>
          </p:cNvSpPr>
          <p:nvPr/>
        </p:nvSpPr>
        <p:spPr bwMode="auto">
          <a:xfrm>
            <a:off x="7635879" y="3232150"/>
            <a:ext cx="1279525" cy="1371600"/>
          </a:xfrm>
          <a:prstGeom prst="upArrowCallout">
            <a:avLst>
              <a:gd name="adj1" fmla="val 25000"/>
              <a:gd name="adj2" fmla="val 25000"/>
              <a:gd name="adj3" fmla="val 28571"/>
              <a:gd name="adj4" fmla="val 66667"/>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US" altLang="en-US" sz="1000" b="0" i="0" u="none" strike="noStrike" kern="1200" cap="none" spc="0" normalizeH="0" baseline="0" noProof="0">
                <a:ln>
                  <a:noFill/>
                </a:ln>
                <a:solidFill>
                  <a:prstClr val="black"/>
                </a:solidFill>
                <a:effectLst/>
                <a:uLnTx/>
                <a:uFillTx/>
                <a:latin typeface="Arial" charset="0"/>
                <a:ea typeface="+mn-ea"/>
                <a:cs typeface="Times New Roman" pitchFamily="18" charset="0"/>
              </a:rPr>
              <a:t>Fall planting of cover crop</a:t>
            </a:r>
            <a:endParaRPr kumimoji="0" lang="en-US" alt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83" name="AutoShape 36"/>
          <p:cNvSpPr>
            <a:spLocks noChangeArrowheads="1"/>
          </p:cNvSpPr>
          <p:nvPr/>
        </p:nvSpPr>
        <p:spPr bwMode="auto">
          <a:xfrm>
            <a:off x="7554916" y="1833563"/>
            <a:ext cx="720725" cy="1028700"/>
          </a:xfrm>
          <a:prstGeom prst="downArrowCallout">
            <a:avLst>
              <a:gd name="adj1" fmla="val 25000"/>
              <a:gd name="adj2" fmla="val 25000"/>
              <a:gd name="adj3" fmla="val 23789"/>
              <a:gd name="adj4" fmla="val 66667"/>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US" altLang="en-US" sz="1000" b="0" i="0" u="none" strike="noStrike" kern="1200" cap="none" spc="0" normalizeH="0" baseline="0" noProof="0">
                <a:ln>
                  <a:noFill/>
                </a:ln>
                <a:solidFill>
                  <a:prstClr val="black"/>
                </a:solidFill>
                <a:effectLst/>
                <a:uLnTx/>
                <a:uFillTx/>
                <a:latin typeface="Arial" charset="0"/>
                <a:ea typeface="+mn-ea"/>
                <a:cs typeface="Times New Roman" pitchFamily="18" charset="0"/>
              </a:rPr>
              <a:t>Harvest corn</a:t>
            </a:r>
            <a:endParaRPr kumimoji="0" lang="en-US" alt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84" name="AutoShape 35"/>
          <p:cNvSpPr>
            <a:spLocks noChangeArrowheads="1"/>
          </p:cNvSpPr>
          <p:nvPr/>
        </p:nvSpPr>
        <p:spPr bwMode="auto">
          <a:xfrm>
            <a:off x="8169279" y="1298577"/>
            <a:ext cx="720725" cy="1563687"/>
          </a:xfrm>
          <a:prstGeom prst="downArrowCallout">
            <a:avLst>
              <a:gd name="adj1" fmla="val 25000"/>
              <a:gd name="adj2" fmla="val 25000"/>
              <a:gd name="adj3" fmla="val 23789"/>
              <a:gd name="adj4" fmla="val 66667"/>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r>
              <a:rPr kumimoji="0" lang="en-US" altLang="en-US" sz="1000" b="0" i="0" u="none" strike="noStrike" kern="1200" cap="none" spc="0" normalizeH="0" baseline="0" noProof="0">
                <a:ln>
                  <a:noFill/>
                </a:ln>
                <a:solidFill>
                  <a:prstClr val="black"/>
                </a:solidFill>
                <a:effectLst/>
                <a:uLnTx/>
                <a:uFillTx/>
                <a:latin typeface="Arial" charset="0"/>
                <a:ea typeface="+mn-ea"/>
                <a:cs typeface="+mn-cs"/>
                <a:hlinkClick r:id="rId4" action="ppaction://hlinkpres?slideindex=1&amp;slidetitle="/>
              </a:rPr>
              <a:t>Spread</a:t>
            </a:r>
            <a:r>
              <a:rPr kumimoji="0" lang="en-US" altLang="en-US" sz="1000" b="0" i="0" u="none" strike="noStrike" kern="1200" cap="none" spc="0" normalizeH="0" baseline="0" noProof="0">
                <a:ln>
                  <a:noFill/>
                </a:ln>
                <a:solidFill>
                  <a:prstClr val="black"/>
                </a:solidFill>
                <a:effectLst/>
                <a:uLnTx/>
                <a:uFillTx/>
                <a:latin typeface="Arial" charset="0"/>
                <a:ea typeface="+mn-ea"/>
                <a:cs typeface="+mn-cs"/>
              </a:rPr>
              <a:t> Manure / soil test</a:t>
            </a:r>
          </a:p>
        </p:txBody>
      </p:sp>
      <p:sp>
        <p:nvSpPr>
          <p:cNvPr id="2085" name="Rectangle 45"/>
          <p:cNvSpPr>
            <a:spLocks noChangeArrowheads="1"/>
          </p:cNvSpPr>
          <p:nvPr/>
        </p:nvSpPr>
        <p:spPr bwMode="auto">
          <a:xfrm>
            <a:off x="2003430" y="428732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86" name="Rectangle 54"/>
          <p:cNvSpPr>
            <a:spLocks noChangeArrowheads="1"/>
          </p:cNvSpPr>
          <p:nvPr/>
        </p:nvSpPr>
        <p:spPr bwMode="auto">
          <a:xfrm>
            <a:off x="6483064" y="4362035"/>
            <a:ext cx="184731"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ctr" defTabSz="914400" rtl="0" eaLnBrk="0" fontAlgn="auto" latinLnBrk="0" hangingPunct="0">
              <a:lnSpc>
                <a:spcPct val="100000"/>
              </a:lnSpc>
              <a:spcBef>
                <a:spcPct val="0"/>
              </a:spcBef>
              <a:spcAft>
                <a:spcPts val="0"/>
              </a:spcAft>
              <a:buClrTx/>
              <a:buSzTx/>
              <a:buFontTx/>
              <a:buNone/>
              <a:tabLst/>
              <a:defRPr/>
            </a:pPr>
            <a:endParaRPr kumimoji="0" lang="en-US" altLang="en-US" sz="1000" b="0" i="0" u="none" strike="noStrike" kern="1200" cap="none" spc="0" normalizeH="0" baseline="0" noProof="0">
              <a:ln>
                <a:noFill/>
              </a:ln>
              <a:solidFill>
                <a:prstClr val="black"/>
              </a:solidFill>
              <a:effectLst/>
              <a:uLnTx/>
              <a:uFillTx/>
              <a:latin typeface="Arial" charset="0"/>
              <a:ea typeface="+mn-ea"/>
              <a:cs typeface="Times New Roman" pitchFamily="18" charset="0"/>
            </a:endParaRPr>
          </a:p>
          <a:p>
            <a:pPr marL="0" marR="0" lvl="0" indent="0" algn="ctr" defTabSz="914400" rtl="0" eaLnBrk="0" fontAlgn="auto" latinLnBrk="0" hangingPunct="0">
              <a:lnSpc>
                <a:spcPct val="100000"/>
              </a:lnSpc>
              <a:spcBef>
                <a:spcPct val="0"/>
              </a:spcBef>
              <a:spcAft>
                <a:spcPts val="0"/>
              </a:spcAft>
              <a:buClrTx/>
              <a:buSzTx/>
              <a:buFontTx/>
              <a:buNone/>
              <a:tabLst/>
              <a:defRPr/>
            </a:pPr>
            <a:br>
              <a:rPr kumimoji="0" lang="en-US" altLang="en-US" sz="1000" b="0" i="0" u="none" strike="noStrike" kern="1200" cap="none" spc="0" normalizeH="0" baseline="0" noProof="0">
                <a:ln>
                  <a:noFill/>
                </a:ln>
                <a:solidFill>
                  <a:prstClr val="black"/>
                </a:solidFill>
                <a:effectLst/>
                <a:uLnTx/>
                <a:uFillTx/>
                <a:latin typeface="Arial" charset="0"/>
                <a:ea typeface="+mn-ea"/>
                <a:cs typeface="Times New Roman" pitchFamily="18" charset="0"/>
              </a:rPr>
            </a:br>
            <a:endParaRPr kumimoji="0" lang="en-US" alt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87" name="Rectangle 57"/>
          <p:cNvSpPr>
            <a:spLocks noChangeArrowheads="1"/>
          </p:cNvSpPr>
          <p:nvPr/>
        </p:nvSpPr>
        <p:spPr bwMode="auto">
          <a:xfrm>
            <a:off x="2003430" y="4308174"/>
            <a:ext cx="184731"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000" b="0" i="0" u="none" strike="noStrike" kern="1200" cap="none" spc="0" normalizeH="0" baseline="0" noProof="0">
              <a:ln>
                <a:noFill/>
              </a:ln>
              <a:solidFill>
                <a:prstClr val="black"/>
              </a:solidFill>
              <a:effectLst/>
              <a:uLnTx/>
              <a:uFillTx/>
              <a:latin typeface="Arial" charset="0"/>
              <a:ea typeface="+mn-ea"/>
              <a:cs typeface="Times New Roman" pitchFamily="18" charset="0"/>
            </a:endParaRPr>
          </a:p>
          <a:p>
            <a:pPr marL="0" marR="0" lvl="0" indent="0" algn="l" defTabSz="914400" rtl="0" eaLnBrk="0" fontAlgn="auto" latinLnBrk="0" hangingPunct="0">
              <a:lnSpc>
                <a:spcPct val="100000"/>
              </a:lnSpc>
              <a:spcBef>
                <a:spcPct val="0"/>
              </a:spcBef>
              <a:spcAft>
                <a:spcPts val="0"/>
              </a:spcAft>
              <a:buClrTx/>
              <a:buSzTx/>
              <a:buFontTx/>
              <a:buNone/>
              <a:tabLst/>
              <a:defRPr/>
            </a:pPr>
            <a:br>
              <a:rPr kumimoji="0" lang="en-US" altLang="en-US" sz="1000" b="0" i="0" u="none" strike="noStrike" kern="1200" cap="none" spc="0" normalizeH="0" baseline="0" noProof="0">
                <a:ln>
                  <a:noFill/>
                </a:ln>
                <a:solidFill>
                  <a:prstClr val="black"/>
                </a:solidFill>
                <a:effectLst/>
                <a:uLnTx/>
                <a:uFillTx/>
                <a:latin typeface="Arial" charset="0"/>
                <a:ea typeface="+mn-ea"/>
                <a:cs typeface="Times New Roman" pitchFamily="18" charset="0"/>
              </a:rPr>
            </a:br>
            <a:endParaRPr kumimoji="0" lang="en-US" altLang="en-US" sz="700" b="0" i="0" u="none" strike="noStrike" kern="1200" cap="none" spc="0" normalizeH="0" baseline="0" noProof="0">
              <a:ln>
                <a:noFill/>
              </a:ln>
              <a:solidFill>
                <a:prstClr val="black"/>
              </a:solidFill>
              <a:effectLst/>
              <a:uLnTx/>
              <a:uFillTx/>
              <a:latin typeface="Arial" charset="0"/>
              <a:ea typeface="+mn-ea"/>
              <a:cs typeface="+mn-cs"/>
            </a:endParaRPr>
          </a:p>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21" name="Table 20"/>
          <p:cNvGraphicFramePr>
            <a:graphicFrameLocks noGrp="1"/>
          </p:cNvGraphicFramePr>
          <p:nvPr/>
        </p:nvGraphicFramePr>
        <p:xfrm>
          <a:off x="2033588" y="2900363"/>
          <a:ext cx="8183568" cy="296862"/>
        </p:xfrm>
        <a:graphic>
          <a:graphicData uri="http://schemas.openxmlformats.org/drawingml/2006/table">
            <a:tbl>
              <a:tblPr/>
              <a:tblGrid>
                <a:gridCol w="681964">
                  <a:extLst>
                    <a:ext uri="{9D8B030D-6E8A-4147-A177-3AD203B41FA5}">
                      <a16:colId xmlns:a16="http://schemas.microsoft.com/office/drawing/2014/main" val="20000"/>
                    </a:ext>
                  </a:extLst>
                </a:gridCol>
                <a:gridCol w="681964">
                  <a:extLst>
                    <a:ext uri="{9D8B030D-6E8A-4147-A177-3AD203B41FA5}">
                      <a16:colId xmlns:a16="http://schemas.microsoft.com/office/drawing/2014/main" val="20001"/>
                    </a:ext>
                  </a:extLst>
                </a:gridCol>
                <a:gridCol w="681964">
                  <a:extLst>
                    <a:ext uri="{9D8B030D-6E8A-4147-A177-3AD203B41FA5}">
                      <a16:colId xmlns:a16="http://schemas.microsoft.com/office/drawing/2014/main" val="20002"/>
                    </a:ext>
                  </a:extLst>
                </a:gridCol>
                <a:gridCol w="681964">
                  <a:extLst>
                    <a:ext uri="{9D8B030D-6E8A-4147-A177-3AD203B41FA5}">
                      <a16:colId xmlns:a16="http://schemas.microsoft.com/office/drawing/2014/main" val="20003"/>
                    </a:ext>
                  </a:extLst>
                </a:gridCol>
                <a:gridCol w="681964">
                  <a:extLst>
                    <a:ext uri="{9D8B030D-6E8A-4147-A177-3AD203B41FA5}">
                      <a16:colId xmlns:a16="http://schemas.microsoft.com/office/drawing/2014/main" val="20004"/>
                    </a:ext>
                  </a:extLst>
                </a:gridCol>
                <a:gridCol w="681964">
                  <a:extLst>
                    <a:ext uri="{9D8B030D-6E8A-4147-A177-3AD203B41FA5}">
                      <a16:colId xmlns:a16="http://schemas.microsoft.com/office/drawing/2014/main" val="20005"/>
                    </a:ext>
                  </a:extLst>
                </a:gridCol>
                <a:gridCol w="681964">
                  <a:extLst>
                    <a:ext uri="{9D8B030D-6E8A-4147-A177-3AD203B41FA5}">
                      <a16:colId xmlns:a16="http://schemas.microsoft.com/office/drawing/2014/main" val="20006"/>
                    </a:ext>
                  </a:extLst>
                </a:gridCol>
                <a:gridCol w="681964">
                  <a:extLst>
                    <a:ext uri="{9D8B030D-6E8A-4147-A177-3AD203B41FA5}">
                      <a16:colId xmlns:a16="http://schemas.microsoft.com/office/drawing/2014/main" val="20007"/>
                    </a:ext>
                  </a:extLst>
                </a:gridCol>
                <a:gridCol w="681964">
                  <a:extLst>
                    <a:ext uri="{9D8B030D-6E8A-4147-A177-3AD203B41FA5}">
                      <a16:colId xmlns:a16="http://schemas.microsoft.com/office/drawing/2014/main" val="20008"/>
                    </a:ext>
                  </a:extLst>
                </a:gridCol>
                <a:gridCol w="681964">
                  <a:extLst>
                    <a:ext uri="{9D8B030D-6E8A-4147-A177-3AD203B41FA5}">
                      <a16:colId xmlns:a16="http://schemas.microsoft.com/office/drawing/2014/main" val="20009"/>
                    </a:ext>
                  </a:extLst>
                </a:gridCol>
                <a:gridCol w="681964">
                  <a:extLst>
                    <a:ext uri="{9D8B030D-6E8A-4147-A177-3AD203B41FA5}">
                      <a16:colId xmlns:a16="http://schemas.microsoft.com/office/drawing/2014/main" val="20010"/>
                    </a:ext>
                  </a:extLst>
                </a:gridCol>
                <a:gridCol w="681964">
                  <a:extLst>
                    <a:ext uri="{9D8B030D-6E8A-4147-A177-3AD203B41FA5}">
                      <a16:colId xmlns:a16="http://schemas.microsoft.com/office/drawing/2014/main" val="20011"/>
                    </a:ext>
                  </a:extLst>
                </a:gridCol>
              </a:tblGrid>
              <a:tr h="296862">
                <a:tc>
                  <a:txBody>
                    <a:bodyPr/>
                    <a:lstStyle/>
                    <a:p>
                      <a:pPr marL="0" marR="0">
                        <a:spcBef>
                          <a:spcPts val="0"/>
                        </a:spcBef>
                        <a:spcAft>
                          <a:spcPts val="0"/>
                        </a:spcAft>
                      </a:pPr>
                      <a:r>
                        <a:rPr lang="en-US" sz="1000">
                          <a:effectLst/>
                          <a:latin typeface="Times New Roman"/>
                          <a:ea typeface="Times New Roman"/>
                        </a:rPr>
                        <a:t>January</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marL="0" marR="0">
                        <a:spcBef>
                          <a:spcPts val="0"/>
                        </a:spcBef>
                        <a:spcAft>
                          <a:spcPts val="0"/>
                        </a:spcAft>
                      </a:pPr>
                      <a:r>
                        <a:rPr lang="en-US" sz="1000">
                          <a:effectLst/>
                          <a:latin typeface="Times New Roman"/>
                          <a:ea typeface="Times New Roman"/>
                        </a:rPr>
                        <a:t>February</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marL="0" marR="0">
                        <a:spcBef>
                          <a:spcPts val="0"/>
                        </a:spcBef>
                        <a:spcAft>
                          <a:spcPts val="0"/>
                        </a:spcAft>
                      </a:pPr>
                      <a:r>
                        <a:rPr lang="en-US" sz="1000">
                          <a:effectLst/>
                          <a:latin typeface="Times New Roman"/>
                          <a:ea typeface="Times New Roman"/>
                        </a:rPr>
                        <a:t>March</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marL="0" marR="0">
                        <a:spcBef>
                          <a:spcPts val="0"/>
                        </a:spcBef>
                        <a:spcAft>
                          <a:spcPts val="0"/>
                        </a:spcAft>
                      </a:pPr>
                      <a:r>
                        <a:rPr lang="en-US" sz="1000">
                          <a:effectLst/>
                          <a:latin typeface="Times New Roman"/>
                          <a:ea typeface="Times New Roman"/>
                        </a:rPr>
                        <a:t>April</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May </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June</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July</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August</a:t>
                      </a:r>
                    </a:p>
                  </a:txBody>
                  <a:tcPr marL="68577" marR="685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September</a:t>
                      </a:r>
                    </a:p>
                  </a:txBody>
                  <a:tcPr marL="68577" marR="685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October</a:t>
                      </a:r>
                    </a:p>
                  </a:txBody>
                  <a:tcPr marL="68577" marR="685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marL="0" marR="0">
                        <a:spcBef>
                          <a:spcPts val="0"/>
                        </a:spcBef>
                        <a:spcAft>
                          <a:spcPts val="0"/>
                        </a:spcAft>
                      </a:pPr>
                      <a:r>
                        <a:rPr lang="en-US" sz="1000">
                          <a:effectLst/>
                          <a:latin typeface="Times New Roman"/>
                          <a:ea typeface="Times New Roman"/>
                        </a:rPr>
                        <a:t>November</a:t>
                      </a:r>
                    </a:p>
                  </a:txBody>
                  <a:tcPr marL="68577" marR="685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marL="0" marR="0">
                        <a:spcBef>
                          <a:spcPts val="0"/>
                        </a:spcBef>
                        <a:spcAft>
                          <a:spcPts val="0"/>
                        </a:spcAft>
                      </a:pPr>
                      <a:r>
                        <a:rPr lang="en-US" sz="1000">
                          <a:effectLst/>
                          <a:latin typeface="Times New Roman"/>
                          <a:ea typeface="Times New Roman"/>
                        </a:rPr>
                        <a:t>December</a:t>
                      </a:r>
                    </a:p>
                  </a:txBody>
                  <a:tcPr marL="68577" marR="685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extLst>
                  <a:ext uri="{0D108BD9-81ED-4DB2-BD59-A6C34878D82A}">
                    <a16:rowId xmlns:a16="http://schemas.microsoft.com/office/drawing/2014/main" val="10000"/>
                  </a:ext>
                </a:extLst>
              </a:tr>
            </a:tbl>
          </a:graphicData>
        </a:graphic>
      </p:graphicFrame>
      <p:sp>
        <p:nvSpPr>
          <p:cNvPr id="24" name="Title 2"/>
          <p:cNvSpPr txBox="1">
            <a:spLocks/>
          </p:cNvSpPr>
          <p:nvPr/>
        </p:nvSpPr>
        <p:spPr bwMode="auto">
          <a:xfrm>
            <a:off x="1928815" y="957263"/>
            <a:ext cx="8483600"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2000" b="1">
                <a:solidFill>
                  <a:schemeClr val="tx1"/>
                </a:solidFill>
                <a:latin typeface="+mj-lt"/>
                <a:ea typeface="+mj-ea"/>
                <a:cs typeface="+mj-cs"/>
              </a:defRPr>
            </a:lvl1pPr>
            <a:lvl2pPr algn="l" rtl="0" eaLnBrk="0" fontAlgn="base" hangingPunct="0">
              <a:spcBef>
                <a:spcPct val="0"/>
              </a:spcBef>
              <a:spcAft>
                <a:spcPct val="0"/>
              </a:spcAft>
              <a:defRPr sz="5400">
                <a:solidFill>
                  <a:schemeClr val="tx1"/>
                </a:solidFill>
                <a:latin typeface="Century Schoolbook" pitchFamily="18" charset="0"/>
              </a:defRPr>
            </a:lvl2pPr>
            <a:lvl3pPr algn="l" rtl="0" eaLnBrk="0" fontAlgn="base" hangingPunct="0">
              <a:spcBef>
                <a:spcPct val="0"/>
              </a:spcBef>
              <a:spcAft>
                <a:spcPct val="0"/>
              </a:spcAft>
              <a:defRPr sz="5400">
                <a:solidFill>
                  <a:schemeClr val="tx1"/>
                </a:solidFill>
                <a:latin typeface="Century Schoolbook" pitchFamily="18" charset="0"/>
              </a:defRPr>
            </a:lvl3pPr>
            <a:lvl4pPr algn="l" rtl="0" eaLnBrk="0" fontAlgn="base" hangingPunct="0">
              <a:spcBef>
                <a:spcPct val="0"/>
              </a:spcBef>
              <a:spcAft>
                <a:spcPct val="0"/>
              </a:spcAft>
              <a:defRPr sz="5400">
                <a:solidFill>
                  <a:schemeClr val="tx1"/>
                </a:solidFill>
                <a:latin typeface="Century Schoolbook" pitchFamily="18" charset="0"/>
              </a:defRPr>
            </a:lvl4pPr>
            <a:lvl5pPr algn="l" rtl="0" eaLnBrk="0" fontAlgn="base" hangingPunct="0">
              <a:spcBef>
                <a:spcPct val="0"/>
              </a:spcBef>
              <a:spcAft>
                <a:spcPct val="0"/>
              </a:spcAft>
              <a:defRPr sz="5400">
                <a:solidFill>
                  <a:schemeClr val="tx1"/>
                </a:solidFill>
                <a:latin typeface="Century Schoolbook" pitchFamily="18" charset="0"/>
              </a:defRPr>
            </a:lvl5pPr>
            <a:lvl6pPr marL="457200" algn="l" rtl="0" fontAlgn="base">
              <a:spcBef>
                <a:spcPct val="0"/>
              </a:spcBef>
              <a:spcAft>
                <a:spcPct val="0"/>
              </a:spcAft>
              <a:defRPr sz="5400">
                <a:solidFill>
                  <a:schemeClr val="tx1"/>
                </a:solidFill>
                <a:latin typeface="Century Schoolbook" pitchFamily="18" charset="0"/>
              </a:defRPr>
            </a:lvl6pPr>
            <a:lvl7pPr marL="914400" algn="l" rtl="0" fontAlgn="base">
              <a:spcBef>
                <a:spcPct val="0"/>
              </a:spcBef>
              <a:spcAft>
                <a:spcPct val="0"/>
              </a:spcAft>
              <a:defRPr sz="5400">
                <a:solidFill>
                  <a:schemeClr val="tx1"/>
                </a:solidFill>
                <a:latin typeface="Century Schoolbook" pitchFamily="18" charset="0"/>
              </a:defRPr>
            </a:lvl7pPr>
            <a:lvl8pPr marL="1371600" algn="l" rtl="0" fontAlgn="base">
              <a:spcBef>
                <a:spcPct val="0"/>
              </a:spcBef>
              <a:spcAft>
                <a:spcPct val="0"/>
              </a:spcAft>
              <a:defRPr sz="5400">
                <a:solidFill>
                  <a:schemeClr val="tx1"/>
                </a:solidFill>
                <a:latin typeface="Century Schoolbook" pitchFamily="18" charset="0"/>
              </a:defRPr>
            </a:lvl8pPr>
            <a:lvl9pPr marL="1828800" algn="l" rtl="0" fontAlgn="base">
              <a:spcBef>
                <a:spcPct val="0"/>
              </a:spcBef>
              <a:spcAft>
                <a:spcPct val="0"/>
              </a:spcAft>
              <a:defRPr sz="5400">
                <a:solidFill>
                  <a:schemeClr val="tx1"/>
                </a:solidFill>
                <a:latin typeface="Century Schoolbook"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0" cap="none" spc="0" normalizeH="0" baseline="0" noProof="0">
                <a:ln>
                  <a:noFill/>
                </a:ln>
                <a:solidFill>
                  <a:prstClr val="black"/>
                </a:solidFill>
                <a:effectLst/>
                <a:uLnTx/>
                <a:uFillTx/>
                <a:latin typeface="Calibri"/>
                <a:ea typeface="+mj-ea"/>
                <a:cs typeface="+mj-cs"/>
              </a:rPr>
              <a:t>Cover Crop Planting</a:t>
            </a:r>
          </a:p>
        </p:txBody>
      </p:sp>
      <p:sp>
        <p:nvSpPr>
          <p:cNvPr id="25" name="AutoShape 37"/>
          <p:cNvSpPr>
            <a:spLocks noChangeArrowheads="1"/>
          </p:cNvSpPr>
          <p:nvPr/>
        </p:nvSpPr>
        <p:spPr bwMode="auto">
          <a:xfrm>
            <a:off x="5781040" y="3232150"/>
            <a:ext cx="800100" cy="1371600"/>
          </a:xfrm>
          <a:prstGeom prst="upArrowCallout">
            <a:avLst>
              <a:gd name="adj1" fmla="val 25000"/>
              <a:gd name="adj2" fmla="val 25000"/>
              <a:gd name="adj3" fmla="val 28571"/>
              <a:gd name="adj4" fmla="val 66667"/>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US" altLang="en-US" sz="1000" b="0" i="0" u="none" strike="noStrike" kern="1200" cap="none" spc="0" normalizeH="0" baseline="0" noProof="0" err="1">
                <a:ln>
                  <a:noFill/>
                </a:ln>
                <a:solidFill>
                  <a:prstClr val="black"/>
                </a:solidFill>
                <a:effectLst/>
                <a:uLnTx/>
                <a:uFillTx/>
                <a:latin typeface="Arial" charset="0"/>
                <a:ea typeface="+mn-ea"/>
                <a:cs typeface="Times New Roman" pitchFamily="18" charset="0"/>
              </a:rPr>
              <a:t>Interseed</a:t>
            </a:r>
            <a:r>
              <a:rPr kumimoji="0" lang="en-US" altLang="en-US" sz="1000" b="0" i="0" u="none" strike="noStrike" kern="1200" cap="none" spc="0" normalizeH="0" baseline="0" noProof="0">
                <a:ln>
                  <a:noFill/>
                </a:ln>
                <a:solidFill>
                  <a:prstClr val="black"/>
                </a:solidFill>
                <a:effectLst/>
                <a:uLnTx/>
                <a:uFillTx/>
                <a:latin typeface="Arial" charset="0"/>
                <a:ea typeface="+mn-ea"/>
                <a:cs typeface="Times New Roman" pitchFamily="18" charset="0"/>
              </a:rPr>
              <a:t> planting of cover crop</a:t>
            </a:r>
            <a:endParaRPr kumimoji="0" lang="en-US" alt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AutoShape 37"/>
          <p:cNvSpPr>
            <a:spLocks noChangeArrowheads="1"/>
          </p:cNvSpPr>
          <p:nvPr/>
        </p:nvSpPr>
        <p:spPr bwMode="auto">
          <a:xfrm>
            <a:off x="6781800" y="3232150"/>
            <a:ext cx="800100" cy="1371600"/>
          </a:xfrm>
          <a:prstGeom prst="upArrowCallout">
            <a:avLst>
              <a:gd name="adj1" fmla="val 25000"/>
              <a:gd name="adj2" fmla="val 25000"/>
              <a:gd name="adj3" fmla="val 28571"/>
              <a:gd name="adj4" fmla="val 66667"/>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US" altLang="en-US" sz="1000" b="0" i="0" u="none" strike="noStrike" kern="1200" cap="none" spc="0" normalizeH="0" baseline="0" noProof="0" err="1">
                <a:ln>
                  <a:noFill/>
                </a:ln>
                <a:solidFill>
                  <a:prstClr val="black"/>
                </a:solidFill>
                <a:effectLst/>
                <a:uLnTx/>
                <a:uFillTx/>
                <a:latin typeface="Arial" charset="0"/>
                <a:ea typeface="+mn-ea"/>
                <a:cs typeface="Times New Roman" pitchFamily="18" charset="0"/>
              </a:rPr>
              <a:t>Interseed</a:t>
            </a:r>
            <a:r>
              <a:rPr kumimoji="0" lang="en-US" altLang="en-US" sz="1000" b="0" i="0" u="none" strike="noStrike" kern="1200" cap="none" spc="0" normalizeH="0" baseline="0" noProof="0">
                <a:ln>
                  <a:noFill/>
                </a:ln>
                <a:solidFill>
                  <a:prstClr val="black"/>
                </a:solidFill>
                <a:effectLst/>
                <a:uLnTx/>
                <a:uFillTx/>
                <a:latin typeface="Arial" charset="0"/>
                <a:ea typeface="+mn-ea"/>
                <a:cs typeface="Times New Roman" pitchFamily="18" charset="0"/>
              </a:rPr>
              <a:t> planting of cover crop</a:t>
            </a:r>
            <a:endParaRPr kumimoji="0" lang="en-US" altLang="en-US" sz="18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4018321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8429" y="602358"/>
            <a:ext cx="9748361" cy="59356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ontent Placeholder 3">
            <a:extLst>
              <a:ext uri="{FF2B5EF4-FFF2-40B4-BE49-F238E27FC236}">
                <a16:creationId xmlns:a16="http://schemas.microsoft.com/office/drawing/2014/main" id="{D89B01E5-0C83-E393-BF14-2CAA23DD8623}"/>
              </a:ext>
            </a:extLst>
          </p:cNvPr>
          <p:cNvSpPr>
            <a:spLocks noGrp="1"/>
          </p:cNvSpPr>
          <p:nvPr>
            <p:ph idx="1"/>
          </p:nvPr>
        </p:nvSpPr>
        <p:spPr/>
        <p:txBody>
          <a:bodyPr/>
          <a:lstStyle/>
          <a:p>
            <a:endParaRPr lang="en-US"/>
          </a:p>
        </p:txBody>
      </p:sp>
      <p:sp>
        <p:nvSpPr>
          <p:cNvPr id="5" name="Oval 4">
            <a:extLst>
              <a:ext uri="{FF2B5EF4-FFF2-40B4-BE49-F238E27FC236}">
                <a16:creationId xmlns:a16="http://schemas.microsoft.com/office/drawing/2014/main" id="{6AFC236C-630F-D7C1-C627-052169E51697}"/>
              </a:ext>
            </a:extLst>
          </p:cNvPr>
          <p:cNvSpPr/>
          <p:nvPr/>
        </p:nvSpPr>
        <p:spPr>
          <a:xfrm rot="1499222">
            <a:off x="4338521" y="2867651"/>
            <a:ext cx="2947089" cy="1224713"/>
          </a:xfrm>
          <a:prstGeom prst="ellipse">
            <a:avLst/>
          </a:prstGeom>
          <a:noFill/>
          <a:ln w="444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985501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D334C-8FBA-63CB-A4F7-5E4C4AC51DD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9522A56-1292-2618-D43E-C3CBE72C7A20}"/>
              </a:ext>
            </a:extLst>
          </p:cNvPr>
          <p:cNvSpPr>
            <a:spLocks noGrp="1"/>
          </p:cNvSpPr>
          <p:nvPr>
            <p:ph idx="1"/>
          </p:nvPr>
        </p:nvSpPr>
        <p:spPr/>
        <p:txBody>
          <a:bodyPr/>
          <a:lstStyle/>
          <a:p>
            <a:endParaRPr lang="en-US"/>
          </a:p>
        </p:txBody>
      </p:sp>
      <p:graphicFrame>
        <p:nvGraphicFramePr>
          <p:cNvPr id="4" name="Chart 3">
            <a:extLst>
              <a:ext uri="{FF2B5EF4-FFF2-40B4-BE49-F238E27FC236}">
                <a16:creationId xmlns:a16="http://schemas.microsoft.com/office/drawing/2014/main" id="{77282690-55AF-BB0C-C776-ECB630FD4C45}"/>
              </a:ext>
            </a:extLst>
          </p:cNvPr>
          <p:cNvGraphicFramePr/>
          <p:nvPr/>
        </p:nvGraphicFramePr>
        <p:xfrm>
          <a:off x="451945" y="430924"/>
          <a:ext cx="11204027" cy="631671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254926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5167" y="1781375"/>
            <a:ext cx="7007552" cy="369331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trada-Light"/>
                <a:ea typeface="+mn-ea"/>
                <a:cs typeface="+mn-cs"/>
              </a:rPr>
              <a:t>Rye is planted in the fall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trada-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trada-Light"/>
                <a:ea typeface="+mn-ea"/>
                <a:cs typeface="+mn-cs"/>
              </a:rPr>
              <a:t>Rye germinates at temperatures from 33 to 41 F</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trada-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trada-Light"/>
                <a:ea typeface="+mn-ea"/>
                <a:cs typeface="+mn-cs"/>
              </a:rPr>
              <a:t>Tiller development vigorous in the fall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trada-Light"/>
                <a:ea typeface="+mn-ea"/>
                <a:cs typeface="+mn-cs"/>
              </a:rPr>
              <a:t>	4 to 6 weeks growth or 3 to 4 inches of growth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trada-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trada-Light"/>
                <a:ea typeface="+mn-ea"/>
                <a:cs typeface="+mn-cs"/>
              </a:rPr>
              <a:t>Freezing temperatures required for </a:t>
            </a:r>
            <a:r>
              <a:rPr kumimoji="0" lang="en-US" sz="1800" b="0" i="0" u="none" strike="noStrike" kern="1200" cap="none" spc="0" normalizeH="0" baseline="0" noProof="0" err="1">
                <a:ln>
                  <a:noFill/>
                </a:ln>
                <a:solidFill>
                  <a:srgbClr val="000000"/>
                </a:solidFill>
                <a:effectLst/>
                <a:uLnTx/>
                <a:uFillTx/>
                <a:latin typeface="Strada-Light"/>
                <a:ea typeface="+mn-ea"/>
                <a:cs typeface="+mn-cs"/>
              </a:rPr>
              <a:t>vernalization</a:t>
            </a:r>
            <a:r>
              <a:rPr kumimoji="0" lang="en-US" sz="1800" b="0" i="0" u="none" strike="noStrike" kern="1200" cap="none" spc="0" normalizeH="0" baseline="0" noProof="0">
                <a:ln>
                  <a:noFill/>
                </a:ln>
                <a:solidFill>
                  <a:srgbClr val="000000"/>
                </a:solidFill>
                <a:effectLst/>
                <a:uLnTx/>
                <a:uFillTx/>
                <a:latin typeface="Strada-Light"/>
                <a:ea typeface="+mn-ea"/>
                <a:cs typeface="+mn-cs"/>
              </a:rPr>
              <a:t> 40 – 60 days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trada-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trada-Light"/>
                <a:ea typeface="+mn-ea"/>
                <a:cs typeface="+mn-cs"/>
              </a:rPr>
              <a:t>Half of its yield comes from tillers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trada-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trada-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trada-Light"/>
              <a:ea typeface="+mn-ea"/>
              <a:cs typeface="+mn-cs"/>
            </a:endParaRPr>
          </a:p>
        </p:txBody>
      </p:sp>
      <p:pic>
        <p:nvPicPr>
          <p:cNvPr id="4" name="Picture 3"/>
          <p:cNvPicPr>
            <a:picLocks noChangeAspect="1"/>
          </p:cNvPicPr>
          <p:nvPr/>
        </p:nvPicPr>
        <p:blipFill>
          <a:blip r:embed="rId2"/>
          <a:stretch>
            <a:fillRect/>
          </a:stretch>
        </p:blipFill>
        <p:spPr>
          <a:xfrm>
            <a:off x="6956277" y="3271714"/>
            <a:ext cx="5355714" cy="3586286"/>
          </a:xfrm>
          <a:prstGeom prst="rect">
            <a:avLst/>
          </a:prstGeom>
        </p:spPr>
      </p:pic>
      <p:sp>
        <p:nvSpPr>
          <p:cNvPr id="5" name="Title 1">
            <a:extLst>
              <a:ext uri="{FF2B5EF4-FFF2-40B4-BE49-F238E27FC236}">
                <a16:creationId xmlns:a16="http://schemas.microsoft.com/office/drawing/2014/main" id="{7E4D471A-F83D-479C-B997-E08F4430F0B0}"/>
              </a:ext>
            </a:extLst>
          </p:cNvPr>
          <p:cNvSpPr txBox="1">
            <a:spLocks/>
          </p:cNvSpPr>
          <p:nvPr/>
        </p:nvSpPr>
        <p:spPr>
          <a:xfrm>
            <a:off x="501886" y="248312"/>
            <a:ext cx="11037252" cy="1470025"/>
          </a:xfrm>
          <a:prstGeom prst="rect">
            <a:avLst/>
          </a:prstGeom>
        </p:spPr>
        <p:txBody>
          <a:bodyPr/>
          <a:lstStyle>
            <a:lvl1pPr algn="l" rtl="0" eaLnBrk="0" fontAlgn="base" hangingPunct="0">
              <a:spcBef>
                <a:spcPct val="0"/>
              </a:spcBef>
              <a:spcAft>
                <a:spcPct val="0"/>
              </a:spcAft>
              <a:defRPr sz="5400">
                <a:solidFill>
                  <a:schemeClr val="tx1"/>
                </a:solidFill>
                <a:latin typeface="+mj-lt"/>
                <a:ea typeface="+mj-ea"/>
                <a:cs typeface="+mj-cs"/>
              </a:defRPr>
            </a:lvl1pPr>
            <a:lvl2pPr algn="l" rtl="0" eaLnBrk="0" fontAlgn="base" hangingPunct="0">
              <a:spcBef>
                <a:spcPct val="0"/>
              </a:spcBef>
              <a:spcAft>
                <a:spcPct val="0"/>
              </a:spcAft>
              <a:defRPr sz="5400">
                <a:solidFill>
                  <a:schemeClr val="tx1"/>
                </a:solidFill>
                <a:latin typeface="Century Schoolbook" pitchFamily="18" charset="0"/>
              </a:defRPr>
            </a:lvl2pPr>
            <a:lvl3pPr algn="l" rtl="0" eaLnBrk="0" fontAlgn="base" hangingPunct="0">
              <a:spcBef>
                <a:spcPct val="0"/>
              </a:spcBef>
              <a:spcAft>
                <a:spcPct val="0"/>
              </a:spcAft>
              <a:defRPr sz="5400">
                <a:solidFill>
                  <a:schemeClr val="tx1"/>
                </a:solidFill>
                <a:latin typeface="Century Schoolbook" pitchFamily="18" charset="0"/>
              </a:defRPr>
            </a:lvl3pPr>
            <a:lvl4pPr algn="l" rtl="0" eaLnBrk="0" fontAlgn="base" hangingPunct="0">
              <a:spcBef>
                <a:spcPct val="0"/>
              </a:spcBef>
              <a:spcAft>
                <a:spcPct val="0"/>
              </a:spcAft>
              <a:defRPr sz="5400">
                <a:solidFill>
                  <a:schemeClr val="tx1"/>
                </a:solidFill>
                <a:latin typeface="Century Schoolbook" pitchFamily="18" charset="0"/>
              </a:defRPr>
            </a:lvl4pPr>
            <a:lvl5pPr algn="l" rtl="0" eaLnBrk="0" fontAlgn="base" hangingPunct="0">
              <a:spcBef>
                <a:spcPct val="0"/>
              </a:spcBef>
              <a:spcAft>
                <a:spcPct val="0"/>
              </a:spcAft>
              <a:defRPr sz="5400">
                <a:solidFill>
                  <a:schemeClr val="tx1"/>
                </a:solidFill>
                <a:latin typeface="Century Schoolbook" pitchFamily="18" charset="0"/>
              </a:defRPr>
            </a:lvl5pPr>
            <a:lvl6pPr marL="457200" algn="l" rtl="0" fontAlgn="base">
              <a:spcBef>
                <a:spcPct val="0"/>
              </a:spcBef>
              <a:spcAft>
                <a:spcPct val="0"/>
              </a:spcAft>
              <a:defRPr sz="5400">
                <a:solidFill>
                  <a:schemeClr val="tx1"/>
                </a:solidFill>
                <a:latin typeface="Century Schoolbook" pitchFamily="18" charset="0"/>
              </a:defRPr>
            </a:lvl6pPr>
            <a:lvl7pPr marL="914400" algn="l" rtl="0" fontAlgn="base">
              <a:spcBef>
                <a:spcPct val="0"/>
              </a:spcBef>
              <a:spcAft>
                <a:spcPct val="0"/>
              </a:spcAft>
              <a:defRPr sz="5400">
                <a:solidFill>
                  <a:schemeClr val="tx1"/>
                </a:solidFill>
                <a:latin typeface="Century Schoolbook" pitchFamily="18" charset="0"/>
              </a:defRPr>
            </a:lvl7pPr>
            <a:lvl8pPr marL="1371600" algn="l" rtl="0" fontAlgn="base">
              <a:spcBef>
                <a:spcPct val="0"/>
              </a:spcBef>
              <a:spcAft>
                <a:spcPct val="0"/>
              </a:spcAft>
              <a:defRPr sz="5400">
                <a:solidFill>
                  <a:schemeClr val="tx1"/>
                </a:solidFill>
                <a:latin typeface="Century Schoolbook" pitchFamily="18" charset="0"/>
              </a:defRPr>
            </a:lvl8pPr>
            <a:lvl9pPr marL="1828800" algn="l" rtl="0" fontAlgn="base">
              <a:spcBef>
                <a:spcPct val="0"/>
              </a:spcBef>
              <a:spcAft>
                <a:spcPct val="0"/>
              </a:spcAft>
              <a:defRPr sz="5400">
                <a:solidFill>
                  <a:schemeClr val="tx1"/>
                </a:solidFill>
                <a:latin typeface="Century Schoolbook"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5400" b="0" i="0" u="none" strike="noStrike" kern="0" cap="none" spc="0" normalizeH="0" baseline="0" noProof="0">
                <a:ln>
                  <a:noFill/>
                </a:ln>
                <a:solidFill>
                  <a:srgbClr val="000000"/>
                </a:solidFill>
                <a:effectLst/>
                <a:uLnTx/>
                <a:uFillTx/>
                <a:latin typeface="Century Schoolbook"/>
                <a:ea typeface="+mj-ea"/>
                <a:cs typeface="+mj-cs"/>
              </a:rPr>
              <a:t>Cereal Rye - Northeast</a:t>
            </a:r>
          </a:p>
        </p:txBody>
      </p:sp>
    </p:spTree>
    <p:extLst>
      <p:ext uri="{BB962C8B-B14F-4D97-AF65-F5344CB8AC3E}">
        <p14:creationId xmlns:p14="http://schemas.microsoft.com/office/powerpoint/2010/main" val="14508097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able Placeholder 2"/>
          <p:cNvSpPr>
            <a:spLocks noGrp="1"/>
          </p:cNvSpPr>
          <p:nvPr>
            <p:ph type="tbl" idx="1"/>
          </p:nvPr>
        </p:nvSpPr>
        <p:spPr/>
        <p:txBody>
          <a:bodyPr/>
          <a:lstStyle/>
          <a:p>
            <a:endParaRPr lang="en-US"/>
          </a:p>
        </p:txBody>
      </p:sp>
      <p:pic>
        <p:nvPicPr>
          <p:cNvPr id="4" name="Picture 3"/>
          <p:cNvPicPr>
            <a:picLocks noChangeAspect="1"/>
          </p:cNvPicPr>
          <p:nvPr/>
        </p:nvPicPr>
        <p:blipFill>
          <a:blip r:embed="rId2" cstate="print"/>
          <a:srcRect t="8164"/>
          <a:stretch/>
        </p:blipFill>
        <p:spPr>
          <a:xfrm>
            <a:off x="1524000" y="576072"/>
            <a:ext cx="9220200" cy="6298112"/>
          </a:xfrm>
          <a:prstGeom prst="rect">
            <a:avLst/>
          </a:prstGeom>
        </p:spPr>
      </p:pic>
      <p:sp>
        <p:nvSpPr>
          <p:cNvPr id="5" name="TextBox 4"/>
          <p:cNvSpPr txBox="1"/>
          <p:nvPr/>
        </p:nvSpPr>
        <p:spPr>
          <a:xfrm>
            <a:off x="2971800" y="1447805"/>
            <a:ext cx="15240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mn-ea"/>
                <a:cs typeface="+mn-cs"/>
              </a:rPr>
              <a:t>September 7</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Rectangle 5"/>
          <p:cNvSpPr/>
          <p:nvPr/>
        </p:nvSpPr>
        <p:spPr>
          <a:xfrm>
            <a:off x="5943600" y="1447800"/>
            <a:ext cx="150522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mn-ea"/>
                <a:cs typeface="+mn-cs"/>
              </a:rPr>
              <a:t>September 17</a:t>
            </a:r>
          </a:p>
        </p:txBody>
      </p:sp>
      <p:sp>
        <p:nvSpPr>
          <p:cNvPr id="7" name="Rectangle 6"/>
          <p:cNvSpPr/>
          <p:nvPr/>
        </p:nvSpPr>
        <p:spPr>
          <a:xfrm>
            <a:off x="8839201" y="1447800"/>
            <a:ext cx="111857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mn-ea"/>
                <a:cs typeface="+mn-cs"/>
              </a:rPr>
              <a:t>October 2</a:t>
            </a:r>
          </a:p>
        </p:txBody>
      </p:sp>
      <p:cxnSp>
        <p:nvCxnSpPr>
          <p:cNvPr id="9" name="Straight Connector 8"/>
          <p:cNvCxnSpPr/>
          <p:nvPr/>
        </p:nvCxnSpPr>
        <p:spPr>
          <a:xfrm>
            <a:off x="2362200" y="2590800"/>
            <a:ext cx="8305800" cy="158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3505200" y="843280"/>
            <a:ext cx="25146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mn-ea"/>
                <a:cs typeface="+mn-cs"/>
              </a:rPr>
              <a:t>Planting Date – May 22</a:t>
            </a:r>
          </a:p>
        </p:txBody>
      </p:sp>
      <p:sp>
        <p:nvSpPr>
          <p:cNvPr id="10" name="TextBox 9"/>
          <p:cNvSpPr txBox="1"/>
          <p:nvPr/>
        </p:nvSpPr>
        <p:spPr>
          <a:xfrm>
            <a:off x="6852964" y="843280"/>
            <a:ext cx="25146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mn-ea"/>
                <a:cs typeface="+mn-cs"/>
              </a:rPr>
              <a:t>Planting Date – May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cstate="print"/>
          <a:stretch>
            <a:fillRect/>
          </a:stretch>
        </p:blipFill>
        <p:spPr>
          <a:xfrm>
            <a:off x="1524000" y="0"/>
            <a:ext cx="9144000" cy="6858000"/>
          </a:xfrm>
          <a:prstGeom prst="rect">
            <a:avLst/>
          </a:prstGeom>
        </p:spPr>
      </p:pic>
      <p:sp>
        <p:nvSpPr>
          <p:cNvPr id="5" name="TextBox 4"/>
          <p:cNvSpPr txBox="1"/>
          <p:nvPr/>
        </p:nvSpPr>
        <p:spPr>
          <a:xfrm>
            <a:off x="2286000" y="3276600"/>
            <a:ext cx="78486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Calibri"/>
                <a:ea typeface="+mn-ea"/>
                <a:cs typeface="+mn-cs"/>
              </a:rPr>
              <a:t>Tillers can account for 60% of yields!</a:t>
            </a:r>
          </a:p>
        </p:txBody>
      </p:sp>
    </p:spTree>
    <p:extLst>
      <p:ext uri="{BB962C8B-B14F-4D97-AF65-F5344CB8AC3E}">
        <p14:creationId xmlns:p14="http://schemas.microsoft.com/office/powerpoint/2010/main" val="2599010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4B3F9C2-08BD-1D95-6C81-EEA8585A873B}"/>
              </a:ext>
            </a:extLst>
          </p:cNvPr>
          <p:cNvSpPr>
            <a:spLocks noGrp="1"/>
          </p:cNvSpPr>
          <p:nvPr>
            <p:ph type="ctrTitle"/>
          </p:nvPr>
        </p:nvSpPr>
        <p:spPr>
          <a:xfrm>
            <a:off x="660041" y="2767106"/>
            <a:ext cx="2880828" cy="3071906"/>
          </a:xfrm>
        </p:spPr>
        <p:txBody>
          <a:bodyPr anchor="t">
            <a:normAutofit/>
          </a:bodyPr>
          <a:lstStyle/>
          <a:p>
            <a:pPr algn="l"/>
            <a:endParaRPr lang="en-US" sz="4000">
              <a:solidFill>
                <a:srgbClr val="FFFFFF"/>
              </a:solidFill>
            </a:endParaRPr>
          </a:p>
        </p:txBody>
      </p:sp>
      <p:sp>
        <p:nvSpPr>
          <p:cNvPr id="3" name="Subtitle 2">
            <a:extLst>
              <a:ext uri="{FF2B5EF4-FFF2-40B4-BE49-F238E27FC236}">
                <a16:creationId xmlns:a16="http://schemas.microsoft.com/office/drawing/2014/main" id="{37D87A61-32FE-1A82-4924-5B3429E380BF}"/>
              </a:ext>
            </a:extLst>
          </p:cNvPr>
          <p:cNvSpPr>
            <a:spLocks noGrp="1"/>
          </p:cNvSpPr>
          <p:nvPr>
            <p:ph type="subTitle" idx="1"/>
          </p:nvPr>
        </p:nvSpPr>
        <p:spPr>
          <a:xfrm>
            <a:off x="853771" y="212160"/>
            <a:ext cx="2919738" cy="1494117"/>
          </a:xfrm>
        </p:spPr>
        <p:txBody>
          <a:bodyPr anchor="b">
            <a:normAutofit/>
          </a:bodyPr>
          <a:lstStyle/>
          <a:p>
            <a:pPr algn="l"/>
            <a:r>
              <a:rPr lang="en-US" sz="2000">
                <a:solidFill>
                  <a:srgbClr val="FFFFFF"/>
                </a:solidFill>
              </a:rPr>
              <a:t>Planting Date Impacts Tiller Development</a:t>
            </a:r>
          </a:p>
        </p:txBody>
      </p:sp>
      <p:graphicFrame>
        <p:nvGraphicFramePr>
          <p:cNvPr id="4" name="Chart 3">
            <a:extLst>
              <a:ext uri="{FF2B5EF4-FFF2-40B4-BE49-F238E27FC236}">
                <a16:creationId xmlns:a16="http://schemas.microsoft.com/office/drawing/2014/main" id="{8F018D01-5FB5-D7F8-2C3C-9BA336942191}"/>
              </a:ext>
            </a:extLst>
          </p:cNvPr>
          <p:cNvGraphicFramePr>
            <a:graphicFrameLocks/>
          </p:cNvGraphicFramePr>
          <p:nvPr/>
        </p:nvGraphicFramePr>
        <p:xfrm>
          <a:off x="4502428" y="467208"/>
          <a:ext cx="7225748" cy="5923584"/>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a:extLst>
              <a:ext uri="{FF2B5EF4-FFF2-40B4-BE49-F238E27FC236}">
                <a16:creationId xmlns:a16="http://schemas.microsoft.com/office/drawing/2014/main" id="{51D746BC-7696-1103-6EC2-13584F60349A}"/>
              </a:ext>
            </a:extLst>
          </p:cNvPr>
          <p:cNvPicPr>
            <a:picLocks noChangeAspect="1"/>
          </p:cNvPicPr>
          <p:nvPr/>
        </p:nvPicPr>
        <p:blipFill>
          <a:blip r:embed="rId3" cstate="print"/>
          <a:stretch>
            <a:fillRect/>
          </a:stretch>
        </p:blipFill>
        <p:spPr>
          <a:xfrm>
            <a:off x="228907" y="2484158"/>
            <a:ext cx="4169466" cy="3127100"/>
          </a:xfrm>
          <a:prstGeom prst="rect">
            <a:avLst/>
          </a:prstGeom>
        </p:spPr>
      </p:pic>
    </p:spTree>
    <p:extLst>
      <p:ext uri="{BB962C8B-B14F-4D97-AF65-F5344CB8AC3E}">
        <p14:creationId xmlns:p14="http://schemas.microsoft.com/office/powerpoint/2010/main" val="1141899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F38E1-7E8A-ED64-D59F-DAC192D49F8C}"/>
              </a:ext>
            </a:extLst>
          </p:cNvPr>
          <p:cNvSpPr>
            <a:spLocks noGrp="1"/>
          </p:cNvSpPr>
          <p:nvPr>
            <p:ph type="title"/>
          </p:nvPr>
        </p:nvSpPr>
        <p:spPr>
          <a:xfrm>
            <a:off x="415600" y="0"/>
            <a:ext cx="11360800" cy="1108400"/>
          </a:xfrm>
        </p:spPr>
        <p:txBody>
          <a:bodyPr/>
          <a:lstStyle/>
          <a:p>
            <a:r>
              <a:rPr lang="en-US" dirty="0"/>
              <a:t>Nutrient Management</a:t>
            </a:r>
          </a:p>
        </p:txBody>
      </p:sp>
      <p:sp>
        <p:nvSpPr>
          <p:cNvPr id="4" name="Text Placeholder 3">
            <a:extLst>
              <a:ext uri="{FF2B5EF4-FFF2-40B4-BE49-F238E27FC236}">
                <a16:creationId xmlns:a16="http://schemas.microsoft.com/office/drawing/2014/main" id="{44E3DB89-74E8-19E6-A66B-7079E88D4B6E}"/>
              </a:ext>
            </a:extLst>
          </p:cNvPr>
          <p:cNvSpPr>
            <a:spLocks noGrp="1"/>
          </p:cNvSpPr>
          <p:nvPr>
            <p:ph type="body" idx="1"/>
          </p:nvPr>
        </p:nvSpPr>
        <p:spPr/>
        <p:txBody>
          <a:bodyPr/>
          <a:lstStyle/>
          <a:p>
            <a:pPr marL="186262" indent="0">
              <a:buNone/>
            </a:pPr>
            <a:r>
              <a:rPr lang="en-US" u="sng" dirty="0"/>
              <a:t>Cover Crop</a:t>
            </a:r>
          </a:p>
          <a:p>
            <a:endParaRPr lang="en-US" dirty="0"/>
          </a:p>
          <a:p>
            <a:pPr marL="186262" indent="0">
              <a:buNone/>
            </a:pPr>
            <a:r>
              <a:rPr lang="en-US" dirty="0"/>
              <a:t>Prior to planting or after emergence.</a:t>
            </a:r>
          </a:p>
          <a:p>
            <a:pPr marL="186262" indent="0">
              <a:buNone/>
            </a:pPr>
            <a:endParaRPr lang="en-US" dirty="0"/>
          </a:p>
          <a:p>
            <a:pPr marL="186262" indent="0">
              <a:buNone/>
            </a:pPr>
            <a:r>
              <a:rPr lang="en-US" dirty="0"/>
              <a:t>Should use NMP to determine crop needs.</a:t>
            </a:r>
          </a:p>
          <a:p>
            <a:pPr marL="186262" indent="0">
              <a:buNone/>
            </a:pPr>
            <a:endParaRPr lang="en-US" dirty="0"/>
          </a:p>
          <a:p>
            <a:pPr marL="186262" indent="0">
              <a:buNone/>
            </a:pPr>
            <a:r>
              <a:rPr lang="en-US" dirty="0"/>
              <a:t>Have seen response to additional N.</a:t>
            </a:r>
          </a:p>
          <a:p>
            <a:pPr marL="186262" indent="0">
              <a:buNone/>
            </a:pPr>
            <a:endParaRPr lang="en-US" dirty="0"/>
          </a:p>
          <a:p>
            <a:pPr marL="186262" indent="0">
              <a:buNone/>
            </a:pPr>
            <a:r>
              <a:rPr lang="en-US" dirty="0"/>
              <a:t>NY study showed 50 </a:t>
            </a:r>
            <a:r>
              <a:rPr lang="en-US" dirty="0" err="1"/>
              <a:t>lbs</a:t>
            </a:r>
            <a:r>
              <a:rPr lang="en-US" dirty="0"/>
              <a:t>/N at dormancy break most economical return. </a:t>
            </a:r>
            <a:r>
              <a:rPr lang="en-US" sz="1100" dirty="0"/>
              <a:t>(Lyons, et al., 2019)</a:t>
            </a:r>
            <a:r>
              <a:rPr lang="en-US" dirty="0"/>
              <a:t>	</a:t>
            </a:r>
          </a:p>
        </p:txBody>
      </p:sp>
      <p:sp>
        <p:nvSpPr>
          <p:cNvPr id="5" name="Text Placeholder 4">
            <a:extLst>
              <a:ext uri="{FF2B5EF4-FFF2-40B4-BE49-F238E27FC236}">
                <a16:creationId xmlns:a16="http://schemas.microsoft.com/office/drawing/2014/main" id="{A2E57B24-265A-FC41-7D17-CC9D94A4C1FE}"/>
              </a:ext>
            </a:extLst>
          </p:cNvPr>
          <p:cNvSpPr>
            <a:spLocks noGrp="1"/>
          </p:cNvSpPr>
          <p:nvPr>
            <p:ph type="body" idx="2"/>
          </p:nvPr>
        </p:nvSpPr>
        <p:spPr>
          <a:xfrm>
            <a:off x="6490093" y="1487094"/>
            <a:ext cx="5333200" cy="4472000"/>
          </a:xfrm>
        </p:spPr>
        <p:txBody>
          <a:bodyPr/>
          <a:lstStyle/>
          <a:p>
            <a:pPr marL="186262" indent="0">
              <a:buNone/>
            </a:pPr>
            <a:r>
              <a:rPr lang="en-US" u="sng" dirty="0"/>
              <a:t>Subsequent Crop</a:t>
            </a:r>
          </a:p>
          <a:p>
            <a:pPr marL="186262" indent="0">
              <a:buNone/>
            </a:pPr>
            <a:endParaRPr lang="en-US" u="sng" dirty="0"/>
          </a:p>
          <a:p>
            <a:pPr marL="186262" indent="0">
              <a:buNone/>
            </a:pPr>
            <a:r>
              <a:rPr lang="en-US" dirty="0"/>
              <a:t>Removal of crop and nutrients need to be accounted for in NMP.</a:t>
            </a:r>
          </a:p>
          <a:p>
            <a:pPr marL="186262" indent="0">
              <a:buNone/>
            </a:pPr>
            <a:endParaRPr lang="en-US" dirty="0"/>
          </a:p>
          <a:p>
            <a:pPr marL="186262" indent="0">
              <a:buNone/>
            </a:pPr>
            <a:r>
              <a:rPr lang="en-US" dirty="0"/>
              <a:t>Can use forage test to determine nutrient removal.</a:t>
            </a:r>
          </a:p>
          <a:p>
            <a:pPr marL="186262" indent="0">
              <a:buNone/>
            </a:pPr>
            <a:endParaRPr lang="en-US" dirty="0"/>
          </a:p>
          <a:p>
            <a:pPr marL="186262" indent="0">
              <a:buNone/>
            </a:pPr>
            <a:endParaRPr lang="en-US" dirty="0"/>
          </a:p>
          <a:p>
            <a:pPr marL="186262" indent="0">
              <a:buNone/>
            </a:pPr>
            <a:endParaRPr lang="en-US" dirty="0"/>
          </a:p>
          <a:p>
            <a:pPr marL="186262" indent="0">
              <a:buNone/>
            </a:pPr>
            <a:endParaRPr lang="en-US" dirty="0"/>
          </a:p>
          <a:p>
            <a:pPr marL="186262" indent="0">
              <a:buNone/>
            </a:pPr>
            <a:endParaRPr lang="en-US" dirty="0"/>
          </a:p>
          <a:p>
            <a:pPr>
              <a:buFont typeface="Arial" panose="020B0604020202020204" pitchFamily="34" charset="0"/>
              <a:buChar char="•"/>
            </a:pPr>
            <a:endParaRPr lang="en-US" dirty="0"/>
          </a:p>
        </p:txBody>
      </p:sp>
      <p:pic>
        <p:nvPicPr>
          <p:cNvPr id="1026" name="Picture 2" descr="Screen Shot 2016-07-25 at 6_opt-9">
            <a:extLst>
              <a:ext uri="{FF2B5EF4-FFF2-40B4-BE49-F238E27FC236}">
                <a16:creationId xmlns:a16="http://schemas.microsoft.com/office/drawing/2014/main" id="{FFFEA195-E440-1B67-5EB9-F99CB99864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8016" y="4225544"/>
            <a:ext cx="3810000" cy="17335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E93EBF9-AA82-6862-381F-CE5835CB0E70}"/>
              </a:ext>
            </a:extLst>
          </p:cNvPr>
          <p:cNvSpPr txBox="1"/>
          <p:nvPr/>
        </p:nvSpPr>
        <p:spPr>
          <a:xfrm>
            <a:off x="6617677" y="4108939"/>
            <a:ext cx="3997569" cy="338554"/>
          </a:xfrm>
          <a:prstGeom prst="rect">
            <a:avLst/>
          </a:prstGeom>
          <a:solidFill>
            <a:schemeClr val="bg1"/>
          </a:solidFill>
        </p:spPr>
        <p:txBody>
          <a:bodyPr wrap="square" rtlCol="0">
            <a:spAutoFit/>
          </a:bodyPr>
          <a:lstStyle/>
          <a:p>
            <a:r>
              <a:rPr lang="en-US" sz="1600" i="1" u="sng" dirty="0"/>
              <a:t>Estimated nutrient removal of rye harvest. </a:t>
            </a:r>
          </a:p>
        </p:txBody>
      </p:sp>
    </p:spTree>
    <p:extLst>
      <p:ext uri="{BB962C8B-B14F-4D97-AF65-F5344CB8AC3E}">
        <p14:creationId xmlns:p14="http://schemas.microsoft.com/office/powerpoint/2010/main" val="30005183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F79630B-0F0B-446E-A637-38FA8F61D1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3437C99-FC8E-4311-B48A-F0C4C329B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28"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BEDCB8-38E9-78C5-95D8-31F9CA7AC5F2}"/>
              </a:ext>
            </a:extLst>
          </p:cNvPr>
          <p:cNvSpPr>
            <a:spLocks noGrp="1"/>
          </p:cNvSpPr>
          <p:nvPr>
            <p:ph type="title"/>
          </p:nvPr>
        </p:nvSpPr>
        <p:spPr>
          <a:xfrm>
            <a:off x="587828" y="107953"/>
            <a:ext cx="4634742" cy="1330839"/>
          </a:xfrm>
        </p:spPr>
        <p:txBody>
          <a:bodyPr>
            <a:normAutofit/>
          </a:bodyPr>
          <a:lstStyle/>
          <a:p>
            <a:r>
              <a:rPr lang="en-US" dirty="0"/>
              <a:t>Harvest Timing</a:t>
            </a:r>
          </a:p>
        </p:txBody>
      </p:sp>
      <p:sp>
        <p:nvSpPr>
          <p:cNvPr id="3" name="Content Placeholder 2">
            <a:extLst>
              <a:ext uri="{FF2B5EF4-FFF2-40B4-BE49-F238E27FC236}">
                <a16:creationId xmlns:a16="http://schemas.microsoft.com/office/drawing/2014/main" id="{B922CC7A-AE51-42EC-95EB-530EB1F44F27}"/>
              </a:ext>
            </a:extLst>
          </p:cNvPr>
          <p:cNvSpPr>
            <a:spLocks noGrp="1"/>
          </p:cNvSpPr>
          <p:nvPr>
            <p:ph idx="1"/>
          </p:nvPr>
        </p:nvSpPr>
        <p:spPr>
          <a:xfrm>
            <a:off x="337458" y="2194102"/>
            <a:ext cx="4595702" cy="3908586"/>
          </a:xfrm>
        </p:spPr>
        <p:txBody>
          <a:bodyPr>
            <a:normAutofit/>
          </a:bodyPr>
          <a:lstStyle/>
          <a:p>
            <a:pPr marL="0" indent="0">
              <a:buNone/>
            </a:pPr>
            <a:r>
              <a:rPr lang="en-US" sz="2000"/>
              <a:t>2 to 3 days flag leaf to boot stage. </a:t>
            </a:r>
          </a:p>
          <a:p>
            <a:pPr marL="0" indent="0">
              <a:buNone/>
            </a:pPr>
            <a:endParaRPr lang="en-US" sz="2000"/>
          </a:p>
          <a:p>
            <a:pPr marL="0" indent="0">
              <a:buNone/>
            </a:pPr>
            <a:r>
              <a:rPr lang="en-US" sz="2000"/>
              <a:t>Select species and/or variety to match timing of harvest desired.</a:t>
            </a:r>
          </a:p>
          <a:p>
            <a:pPr marL="0" indent="0">
              <a:buNone/>
            </a:pPr>
            <a:endParaRPr lang="en-US" sz="2000"/>
          </a:p>
          <a:p>
            <a:pPr marL="0" indent="0">
              <a:buNone/>
            </a:pPr>
            <a:r>
              <a:rPr lang="en-US" sz="2000">
                <a:ea typeface="Aptos" panose="020B0004020202020204" pitchFamily="34" charset="0"/>
              </a:rPr>
              <a:t>W</a:t>
            </a:r>
            <a:r>
              <a:rPr lang="en-US" sz="2000">
                <a:effectLst/>
                <a:ea typeface="Aptos" panose="020B0004020202020204" pitchFamily="34" charset="0"/>
              </a:rPr>
              <a:t>inter rye matures 7 to 10 days earlier than wheat and triticale. </a:t>
            </a:r>
          </a:p>
          <a:p>
            <a:pPr marL="0" indent="0">
              <a:buNone/>
            </a:pPr>
            <a:endParaRPr lang="en-US" sz="2000"/>
          </a:p>
          <a:p>
            <a:pPr marL="0" indent="0">
              <a:buNone/>
            </a:pPr>
            <a:r>
              <a:rPr lang="en-US" sz="2000">
                <a:ea typeface="Aptos" panose="020B0004020202020204" pitchFamily="34" charset="0"/>
              </a:rPr>
              <a:t>W</a:t>
            </a:r>
            <a:r>
              <a:rPr lang="en-US" sz="2000">
                <a:effectLst/>
                <a:ea typeface="Aptos" panose="020B0004020202020204" pitchFamily="34" charset="0"/>
              </a:rPr>
              <a:t>inter rye, wheat, and barley varieties can vary in heading timing by as much as 10 days under the same conditions.</a:t>
            </a:r>
            <a:endParaRPr lang="en-US" sz="2000"/>
          </a:p>
        </p:txBody>
      </p:sp>
      <p:pic>
        <p:nvPicPr>
          <p:cNvPr id="4" name="Picture 4">
            <a:extLst>
              <a:ext uri="{FF2B5EF4-FFF2-40B4-BE49-F238E27FC236}">
                <a16:creationId xmlns:a16="http://schemas.microsoft.com/office/drawing/2014/main" id="{B485F0D2-2A2D-235C-714F-7CF856A1E9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4922" r="-1" b="2356"/>
          <a:stretch/>
        </p:blipFill>
        <p:spPr bwMode="auto">
          <a:xfrm>
            <a:off x="4948188" y="1"/>
            <a:ext cx="7243812" cy="6857999"/>
          </a:xfrm>
          <a:custGeom>
            <a:avLst/>
            <a:gdLst/>
            <a:ahLst/>
            <a:cxnLst/>
            <a:rect l="l" t="t" r="r" b="b"/>
            <a:pathLst>
              <a:path w="7243812" h="6857999">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50652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CC07A-84FA-32FB-2A96-41A8B17796C5}"/>
              </a:ext>
            </a:extLst>
          </p:cNvPr>
          <p:cNvSpPr>
            <a:spLocks noGrp="1"/>
          </p:cNvSpPr>
          <p:nvPr>
            <p:ph type="title"/>
          </p:nvPr>
        </p:nvSpPr>
        <p:spPr/>
        <p:txBody>
          <a:bodyPr/>
          <a:lstStyle/>
          <a:p>
            <a:pPr algn="r"/>
            <a:r>
              <a:rPr lang="en-US"/>
              <a:t>Winter Rye Heading Dates</a:t>
            </a:r>
          </a:p>
        </p:txBody>
      </p:sp>
      <p:graphicFrame>
        <p:nvGraphicFramePr>
          <p:cNvPr id="4" name="Content Placeholder 3">
            <a:extLst>
              <a:ext uri="{FF2B5EF4-FFF2-40B4-BE49-F238E27FC236}">
                <a16:creationId xmlns:a16="http://schemas.microsoft.com/office/drawing/2014/main" id="{95E4141C-95D6-A8C8-22D1-72EDFD625F16}"/>
              </a:ext>
            </a:extLst>
          </p:cNvPr>
          <p:cNvGraphicFramePr>
            <a:graphicFrameLocks noGrp="1"/>
          </p:cNvGraphicFramePr>
          <p:nvPr>
            <p:ph idx="1"/>
            <p:extLst>
              <p:ext uri="{D42A27DB-BD31-4B8C-83A1-F6EECF244321}">
                <p14:modId xmlns:p14="http://schemas.microsoft.com/office/powerpoint/2010/main" val="2883345426"/>
              </p:ext>
            </p:extLst>
          </p:nvPr>
        </p:nvGraphicFramePr>
        <p:xfrm>
          <a:off x="5547177" y="2128497"/>
          <a:ext cx="4707165" cy="3793328"/>
        </p:xfrm>
        <a:graphic>
          <a:graphicData uri="http://schemas.openxmlformats.org/drawingml/2006/table">
            <a:tbl>
              <a:tblPr/>
              <a:tblGrid>
                <a:gridCol w="2166478">
                  <a:extLst>
                    <a:ext uri="{9D8B030D-6E8A-4147-A177-3AD203B41FA5}">
                      <a16:colId xmlns:a16="http://schemas.microsoft.com/office/drawing/2014/main" val="1113427571"/>
                    </a:ext>
                  </a:extLst>
                </a:gridCol>
                <a:gridCol w="2540687">
                  <a:extLst>
                    <a:ext uri="{9D8B030D-6E8A-4147-A177-3AD203B41FA5}">
                      <a16:colId xmlns:a16="http://schemas.microsoft.com/office/drawing/2014/main" val="2849243232"/>
                    </a:ext>
                  </a:extLst>
                </a:gridCol>
              </a:tblGrid>
              <a:tr h="344848">
                <a:tc>
                  <a:txBody>
                    <a:bodyPr/>
                    <a:lstStyle/>
                    <a:p>
                      <a:pPr algn="l" fontAlgn="ctr"/>
                      <a:r>
                        <a:rPr lang="en-US" sz="2000" b="1" i="0" u="none" strike="noStrike">
                          <a:solidFill>
                            <a:srgbClr val="000000"/>
                          </a:solidFill>
                          <a:effectLst/>
                          <a:latin typeface="Times New Roman" panose="02020603050405020304" pitchFamily="18" charset="0"/>
                          <a:ea typeface="Times New Roman" panose="02020603050405020304" pitchFamily="18" charset="0"/>
                        </a:rPr>
                        <a:t>Variety</a:t>
                      </a:r>
                      <a:endParaRPr lang="en-US" sz="2000" b="1" i="0" u="none" strike="noStrike">
                        <a:solidFill>
                          <a:srgbClr val="000000"/>
                        </a:solidFill>
                        <a:effectLst/>
                        <a:latin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sz="2000" b="1" i="0" u="none" strike="noStrike">
                          <a:solidFill>
                            <a:srgbClr val="000000"/>
                          </a:solidFill>
                          <a:effectLst/>
                          <a:latin typeface="Times New Roman" panose="02020603050405020304" pitchFamily="18" charset="0"/>
                          <a:ea typeface="Times New Roman" panose="02020603050405020304" pitchFamily="18" charset="0"/>
                        </a:rPr>
                        <a:t>Boot stage harvest date</a:t>
                      </a:r>
                      <a:endParaRPr lang="en-US" sz="2000" b="1" i="0" u="none" strike="noStrike">
                        <a:solidFill>
                          <a:srgbClr val="000000"/>
                        </a:solidFill>
                        <a:effectLst/>
                        <a:latin typeface="Times New Roman" panose="02020603050405020304" pitchFamily="18" charset="0"/>
                      </a:endParaRPr>
                    </a:p>
                  </a:txBody>
                  <a:tcPr marL="6350" marR="6350" marT="6350" marB="0" anchor="ctr">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4215165137"/>
                  </a:ext>
                </a:extLst>
              </a:tr>
              <a:tr h="344848">
                <a:tc>
                  <a:txBody>
                    <a:bodyPr/>
                    <a:lstStyle/>
                    <a:p>
                      <a:pPr algn="l" fontAlgn="ctr"/>
                      <a:r>
                        <a:rPr lang="en-US" sz="2000" b="0" i="0" u="none" strike="noStrike">
                          <a:solidFill>
                            <a:srgbClr val="000000"/>
                          </a:solidFill>
                          <a:effectLst/>
                          <a:latin typeface="Times New Roman" panose="02020603050405020304" pitchFamily="18" charset="0"/>
                          <a:ea typeface="Times New Roman" panose="02020603050405020304" pitchFamily="18" charset="0"/>
                        </a:rPr>
                        <a:t>ND Gardener</a:t>
                      </a:r>
                      <a:endParaRPr lang="en-US" sz="2000" b="0" i="0" u="none" strike="noStrike">
                        <a:solidFill>
                          <a:srgbClr val="000000"/>
                        </a:solidFill>
                        <a:effectLst/>
                        <a:latin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r>
                        <a:rPr lang="en-US" sz="2000" b="0" i="0" u="none" strike="noStrike">
                          <a:solidFill>
                            <a:srgbClr val="000000"/>
                          </a:solidFill>
                          <a:effectLst/>
                          <a:latin typeface="Aptos Narrow" panose="020B0004020202020204" pitchFamily="34" charset="0"/>
                        </a:rPr>
                        <a:t>5/9/2024</a:t>
                      </a:r>
                    </a:p>
                  </a:txBody>
                  <a:tcPr marL="6350" marR="6350" marT="6350" marB="0" anchor="ctr">
                    <a:lnL>
                      <a:noFill/>
                    </a:lnL>
                    <a:lnR>
                      <a:noFill/>
                    </a:lnR>
                    <a:lnT>
                      <a:noFill/>
                    </a:lnT>
                    <a:lnB>
                      <a:noFill/>
                    </a:lnB>
                    <a:noFill/>
                  </a:tcPr>
                </a:tc>
                <a:extLst>
                  <a:ext uri="{0D108BD9-81ED-4DB2-BD59-A6C34878D82A}">
                    <a16:rowId xmlns:a16="http://schemas.microsoft.com/office/drawing/2014/main" val="4079591689"/>
                  </a:ext>
                </a:extLst>
              </a:tr>
              <a:tr h="344848">
                <a:tc>
                  <a:txBody>
                    <a:bodyPr/>
                    <a:lstStyle/>
                    <a:p>
                      <a:pPr algn="l" fontAlgn="ctr"/>
                      <a:r>
                        <a:rPr lang="en-US" sz="2000" b="0" i="0" u="none" strike="noStrike">
                          <a:solidFill>
                            <a:srgbClr val="000000"/>
                          </a:solidFill>
                          <a:effectLst/>
                          <a:latin typeface="Times New Roman" panose="02020603050405020304" pitchFamily="18" charset="0"/>
                          <a:ea typeface="Times New Roman" panose="02020603050405020304" pitchFamily="18" charset="0"/>
                        </a:rPr>
                        <a:t>Spooner</a:t>
                      </a:r>
                      <a:endParaRPr lang="en-US" sz="2000" b="0" i="0" u="none" strike="noStrike">
                        <a:solidFill>
                          <a:srgbClr val="000000"/>
                        </a:solidFill>
                        <a:effectLst/>
                        <a:latin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r>
                        <a:rPr lang="en-US" sz="2000" b="0" i="0" u="none" strike="noStrike">
                          <a:solidFill>
                            <a:srgbClr val="000000"/>
                          </a:solidFill>
                          <a:effectLst/>
                          <a:latin typeface="Aptos Narrow" panose="020B0004020202020204" pitchFamily="34" charset="0"/>
                        </a:rPr>
                        <a:t>5/9/2024</a:t>
                      </a:r>
                    </a:p>
                  </a:txBody>
                  <a:tcPr marL="6350" marR="6350" marT="6350" marB="0" anchor="ctr">
                    <a:lnL>
                      <a:noFill/>
                    </a:lnL>
                    <a:lnR>
                      <a:noFill/>
                    </a:lnR>
                    <a:lnT>
                      <a:noFill/>
                    </a:lnT>
                    <a:lnB>
                      <a:noFill/>
                    </a:lnB>
                    <a:noFill/>
                  </a:tcPr>
                </a:tc>
                <a:extLst>
                  <a:ext uri="{0D108BD9-81ED-4DB2-BD59-A6C34878D82A}">
                    <a16:rowId xmlns:a16="http://schemas.microsoft.com/office/drawing/2014/main" val="3716346151"/>
                  </a:ext>
                </a:extLst>
              </a:tr>
              <a:tr h="344848">
                <a:tc>
                  <a:txBody>
                    <a:bodyPr/>
                    <a:lstStyle/>
                    <a:p>
                      <a:pPr algn="l" fontAlgn="ctr"/>
                      <a:r>
                        <a:rPr lang="en-US" sz="2000" b="0" i="0" u="none" strike="noStrike">
                          <a:solidFill>
                            <a:srgbClr val="000000"/>
                          </a:solidFill>
                          <a:effectLst/>
                          <a:latin typeface="Times New Roman" panose="02020603050405020304" pitchFamily="18" charset="0"/>
                        </a:rPr>
                        <a:t>Aroostook</a:t>
                      </a:r>
                    </a:p>
                  </a:txBody>
                  <a:tcPr marL="6350" marR="6350" marT="6350" marB="0" anchor="ctr">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r>
                        <a:rPr lang="en-US" sz="2000" b="0" i="0" u="none" strike="noStrike">
                          <a:solidFill>
                            <a:srgbClr val="000000"/>
                          </a:solidFill>
                          <a:effectLst/>
                          <a:latin typeface="Aptos Narrow" panose="020B0004020202020204" pitchFamily="34" charset="0"/>
                        </a:rPr>
                        <a:t>5/9/2025</a:t>
                      </a:r>
                    </a:p>
                  </a:txBody>
                  <a:tcPr marL="6350" marR="6350" marT="6350" marB="0" anchor="ctr">
                    <a:lnL>
                      <a:noFill/>
                    </a:lnL>
                    <a:lnR>
                      <a:noFill/>
                    </a:lnR>
                    <a:lnT>
                      <a:noFill/>
                    </a:lnT>
                    <a:lnB>
                      <a:noFill/>
                    </a:lnB>
                    <a:noFill/>
                  </a:tcPr>
                </a:tc>
                <a:extLst>
                  <a:ext uri="{0D108BD9-81ED-4DB2-BD59-A6C34878D82A}">
                    <a16:rowId xmlns:a16="http://schemas.microsoft.com/office/drawing/2014/main" val="3240074070"/>
                  </a:ext>
                </a:extLst>
              </a:tr>
              <a:tr h="344848">
                <a:tc>
                  <a:txBody>
                    <a:bodyPr/>
                    <a:lstStyle/>
                    <a:p>
                      <a:pPr algn="l" fontAlgn="ctr"/>
                      <a:r>
                        <a:rPr lang="en-US" sz="2000" b="0" i="0" u="none" strike="noStrike">
                          <a:solidFill>
                            <a:srgbClr val="000000"/>
                          </a:solidFill>
                          <a:effectLst/>
                          <a:latin typeface="Times New Roman" panose="02020603050405020304" pitchFamily="18" charset="0"/>
                          <a:ea typeface="Times New Roman" panose="02020603050405020304" pitchFamily="18" charset="0"/>
                        </a:rPr>
                        <a:t>Danko</a:t>
                      </a:r>
                      <a:endParaRPr lang="en-US" sz="2000" b="0" i="0" u="none" strike="noStrike">
                        <a:solidFill>
                          <a:srgbClr val="000000"/>
                        </a:solidFill>
                        <a:effectLst/>
                        <a:latin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r>
                        <a:rPr lang="en-US" sz="2000" b="0" i="0" u="none" strike="noStrike">
                          <a:solidFill>
                            <a:srgbClr val="000000"/>
                          </a:solidFill>
                          <a:effectLst/>
                          <a:latin typeface="Aptos Narrow" panose="020B0004020202020204" pitchFamily="34" charset="0"/>
                        </a:rPr>
                        <a:t>5/13/2024</a:t>
                      </a:r>
                    </a:p>
                  </a:txBody>
                  <a:tcPr marL="6350" marR="6350" marT="6350" marB="0" anchor="ctr">
                    <a:lnL>
                      <a:noFill/>
                    </a:lnL>
                    <a:lnR>
                      <a:noFill/>
                    </a:lnR>
                    <a:lnT>
                      <a:noFill/>
                    </a:lnT>
                    <a:lnB>
                      <a:noFill/>
                    </a:lnB>
                    <a:noFill/>
                  </a:tcPr>
                </a:tc>
                <a:extLst>
                  <a:ext uri="{0D108BD9-81ED-4DB2-BD59-A6C34878D82A}">
                    <a16:rowId xmlns:a16="http://schemas.microsoft.com/office/drawing/2014/main" val="1984515888"/>
                  </a:ext>
                </a:extLst>
              </a:tr>
              <a:tr h="344848">
                <a:tc>
                  <a:txBody>
                    <a:bodyPr/>
                    <a:lstStyle/>
                    <a:p>
                      <a:pPr algn="l" fontAlgn="ctr"/>
                      <a:r>
                        <a:rPr lang="en-US" sz="2000" b="0" i="0" u="none" strike="noStrike">
                          <a:solidFill>
                            <a:srgbClr val="000000"/>
                          </a:solidFill>
                          <a:effectLst/>
                          <a:latin typeface="Times New Roman" panose="02020603050405020304" pitchFamily="18" charset="0"/>
                          <a:ea typeface="Times New Roman" panose="02020603050405020304" pitchFamily="18" charset="0"/>
                        </a:rPr>
                        <a:t>Covermax</a:t>
                      </a:r>
                      <a:endParaRPr lang="en-US" sz="2000" b="0" i="0" u="none" strike="noStrike">
                        <a:solidFill>
                          <a:srgbClr val="000000"/>
                        </a:solidFill>
                        <a:effectLst/>
                        <a:latin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r>
                        <a:rPr lang="en-US" sz="2000" b="0" i="0" u="none" strike="noStrike">
                          <a:solidFill>
                            <a:srgbClr val="000000"/>
                          </a:solidFill>
                          <a:effectLst/>
                          <a:latin typeface="Aptos Narrow" panose="020B0004020202020204" pitchFamily="34" charset="0"/>
                        </a:rPr>
                        <a:t>5/16/2024</a:t>
                      </a:r>
                    </a:p>
                  </a:txBody>
                  <a:tcPr marL="6350" marR="6350" marT="6350" marB="0" anchor="ctr">
                    <a:lnL>
                      <a:noFill/>
                    </a:lnL>
                    <a:lnR>
                      <a:noFill/>
                    </a:lnR>
                    <a:lnT>
                      <a:noFill/>
                    </a:lnT>
                    <a:lnB>
                      <a:noFill/>
                    </a:lnB>
                    <a:noFill/>
                  </a:tcPr>
                </a:tc>
                <a:extLst>
                  <a:ext uri="{0D108BD9-81ED-4DB2-BD59-A6C34878D82A}">
                    <a16:rowId xmlns:a16="http://schemas.microsoft.com/office/drawing/2014/main" val="3746612264"/>
                  </a:ext>
                </a:extLst>
              </a:tr>
              <a:tr h="344848">
                <a:tc>
                  <a:txBody>
                    <a:bodyPr/>
                    <a:lstStyle/>
                    <a:p>
                      <a:pPr algn="l" fontAlgn="ctr"/>
                      <a:r>
                        <a:rPr lang="en-US" sz="2000" b="0" i="0" u="none" strike="noStrike">
                          <a:solidFill>
                            <a:srgbClr val="000000"/>
                          </a:solidFill>
                          <a:effectLst/>
                          <a:latin typeface="Times New Roman" panose="02020603050405020304" pitchFamily="18" charset="0"/>
                          <a:ea typeface="Times New Roman" panose="02020603050405020304" pitchFamily="18" charset="0"/>
                        </a:rPr>
                        <a:t>Hazlet</a:t>
                      </a:r>
                      <a:endParaRPr lang="en-US" sz="2000" b="0" i="0" u="none" strike="noStrike">
                        <a:solidFill>
                          <a:srgbClr val="000000"/>
                        </a:solidFill>
                        <a:effectLst/>
                        <a:latin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r>
                        <a:rPr lang="en-US" sz="2000" b="0" i="0" u="none" strike="noStrike">
                          <a:solidFill>
                            <a:srgbClr val="000000"/>
                          </a:solidFill>
                          <a:effectLst/>
                          <a:latin typeface="Aptos Narrow" panose="020B0004020202020204" pitchFamily="34" charset="0"/>
                        </a:rPr>
                        <a:t>5/16/2024</a:t>
                      </a:r>
                    </a:p>
                  </a:txBody>
                  <a:tcPr marL="6350" marR="6350" marT="6350" marB="0" anchor="ctr">
                    <a:lnL>
                      <a:noFill/>
                    </a:lnL>
                    <a:lnR>
                      <a:noFill/>
                    </a:lnR>
                    <a:lnT>
                      <a:noFill/>
                    </a:lnT>
                    <a:lnB>
                      <a:noFill/>
                    </a:lnB>
                    <a:noFill/>
                  </a:tcPr>
                </a:tc>
                <a:extLst>
                  <a:ext uri="{0D108BD9-81ED-4DB2-BD59-A6C34878D82A}">
                    <a16:rowId xmlns:a16="http://schemas.microsoft.com/office/drawing/2014/main" val="790612289"/>
                  </a:ext>
                </a:extLst>
              </a:tr>
              <a:tr h="344848">
                <a:tc>
                  <a:txBody>
                    <a:bodyPr/>
                    <a:lstStyle/>
                    <a:p>
                      <a:pPr algn="l" fontAlgn="ctr"/>
                      <a:r>
                        <a:rPr lang="en-US" sz="2000" b="0" i="0" u="none" strike="noStrike">
                          <a:solidFill>
                            <a:srgbClr val="000000"/>
                          </a:solidFill>
                          <a:effectLst/>
                          <a:latin typeface="Times New Roman" panose="02020603050405020304" pitchFamily="18" charset="0"/>
                          <a:ea typeface="Times New Roman" panose="02020603050405020304" pitchFamily="18" charset="0"/>
                        </a:rPr>
                        <a:t>Progas</a:t>
                      </a:r>
                      <a:endParaRPr lang="en-US" sz="2000" b="0" i="0" u="none" strike="noStrike">
                        <a:solidFill>
                          <a:srgbClr val="000000"/>
                        </a:solidFill>
                        <a:effectLst/>
                        <a:latin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r>
                        <a:rPr lang="en-US" sz="2000" b="0" i="0" u="none" strike="noStrike">
                          <a:solidFill>
                            <a:srgbClr val="000000"/>
                          </a:solidFill>
                          <a:effectLst/>
                          <a:latin typeface="Aptos Narrow" panose="020B0004020202020204" pitchFamily="34" charset="0"/>
                        </a:rPr>
                        <a:t>5/16/2024</a:t>
                      </a:r>
                    </a:p>
                  </a:txBody>
                  <a:tcPr marL="6350" marR="6350" marT="6350" marB="0" anchor="ctr">
                    <a:lnL>
                      <a:noFill/>
                    </a:lnL>
                    <a:lnR>
                      <a:noFill/>
                    </a:lnR>
                    <a:lnT>
                      <a:noFill/>
                    </a:lnT>
                    <a:lnB>
                      <a:noFill/>
                    </a:lnB>
                    <a:noFill/>
                  </a:tcPr>
                </a:tc>
                <a:extLst>
                  <a:ext uri="{0D108BD9-81ED-4DB2-BD59-A6C34878D82A}">
                    <a16:rowId xmlns:a16="http://schemas.microsoft.com/office/drawing/2014/main" val="3103909485"/>
                  </a:ext>
                </a:extLst>
              </a:tr>
              <a:tr h="344848">
                <a:tc>
                  <a:txBody>
                    <a:bodyPr/>
                    <a:lstStyle/>
                    <a:p>
                      <a:pPr algn="l" fontAlgn="ctr"/>
                      <a:r>
                        <a:rPr lang="en-US" sz="2000" b="0" i="0" u="none" strike="noStrike">
                          <a:solidFill>
                            <a:srgbClr val="000000"/>
                          </a:solidFill>
                          <a:effectLst/>
                          <a:latin typeface="Times New Roman" panose="02020603050405020304" pitchFamily="18" charset="0"/>
                          <a:ea typeface="Times New Roman" panose="02020603050405020304" pitchFamily="18" charset="0"/>
                        </a:rPr>
                        <a:t>Receptor</a:t>
                      </a:r>
                      <a:endParaRPr lang="en-US" sz="2000" b="0" i="0" u="none" strike="noStrike">
                        <a:solidFill>
                          <a:srgbClr val="000000"/>
                        </a:solidFill>
                        <a:effectLst/>
                        <a:latin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r>
                        <a:rPr lang="en-US" sz="2000" b="0" i="0" u="none" strike="noStrike">
                          <a:solidFill>
                            <a:srgbClr val="000000"/>
                          </a:solidFill>
                          <a:effectLst/>
                          <a:latin typeface="Aptos Narrow" panose="020B0004020202020204" pitchFamily="34" charset="0"/>
                        </a:rPr>
                        <a:t>5/16/2024</a:t>
                      </a:r>
                    </a:p>
                  </a:txBody>
                  <a:tcPr marL="6350" marR="6350" marT="6350" marB="0" anchor="ctr">
                    <a:lnL>
                      <a:noFill/>
                    </a:lnL>
                    <a:lnR>
                      <a:noFill/>
                    </a:lnR>
                    <a:lnT>
                      <a:noFill/>
                    </a:lnT>
                    <a:lnB>
                      <a:noFill/>
                    </a:lnB>
                    <a:noFill/>
                  </a:tcPr>
                </a:tc>
                <a:extLst>
                  <a:ext uri="{0D108BD9-81ED-4DB2-BD59-A6C34878D82A}">
                    <a16:rowId xmlns:a16="http://schemas.microsoft.com/office/drawing/2014/main" val="3497755162"/>
                  </a:ext>
                </a:extLst>
              </a:tr>
              <a:tr h="344848">
                <a:tc>
                  <a:txBody>
                    <a:bodyPr/>
                    <a:lstStyle/>
                    <a:p>
                      <a:pPr algn="l" fontAlgn="ctr"/>
                      <a:r>
                        <a:rPr lang="en-US" sz="2000" b="0" i="0" u="none" strike="noStrike">
                          <a:solidFill>
                            <a:srgbClr val="000000"/>
                          </a:solidFill>
                          <a:effectLst/>
                          <a:latin typeface="Times New Roman" panose="02020603050405020304" pitchFamily="18" charset="0"/>
                          <a:ea typeface="Times New Roman" panose="02020603050405020304" pitchFamily="18" charset="0"/>
                        </a:rPr>
                        <a:t>Serafino</a:t>
                      </a:r>
                      <a:endParaRPr lang="en-US" sz="2000" b="0" i="0" u="none" strike="noStrike">
                        <a:solidFill>
                          <a:srgbClr val="000000"/>
                        </a:solidFill>
                        <a:effectLst/>
                        <a:latin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r>
                        <a:rPr lang="en-US" sz="2000" b="0" i="0" u="none" strike="noStrike">
                          <a:solidFill>
                            <a:srgbClr val="000000"/>
                          </a:solidFill>
                          <a:effectLst/>
                          <a:latin typeface="Aptos Narrow" panose="020B0004020202020204" pitchFamily="34" charset="0"/>
                        </a:rPr>
                        <a:t>5/16/2024</a:t>
                      </a:r>
                    </a:p>
                  </a:txBody>
                  <a:tcPr marL="6350" marR="6350" marT="6350" marB="0" anchor="ctr">
                    <a:lnL>
                      <a:noFill/>
                    </a:lnL>
                    <a:lnR>
                      <a:noFill/>
                    </a:lnR>
                    <a:lnT>
                      <a:noFill/>
                    </a:lnT>
                    <a:lnB>
                      <a:noFill/>
                    </a:lnB>
                    <a:noFill/>
                  </a:tcPr>
                </a:tc>
                <a:extLst>
                  <a:ext uri="{0D108BD9-81ED-4DB2-BD59-A6C34878D82A}">
                    <a16:rowId xmlns:a16="http://schemas.microsoft.com/office/drawing/2014/main" val="1468201789"/>
                  </a:ext>
                </a:extLst>
              </a:tr>
              <a:tr h="344848">
                <a:tc>
                  <a:txBody>
                    <a:bodyPr/>
                    <a:lstStyle/>
                    <a:p>
                      <a:pPr algn="l" fontAlgn="ctr"/>
                      <a:r>
                        <a:rPr lang="en-US" sz="2000" b="0" i="0" u="none" strike="noStrike">
                          <a:solidFill>
                            <a:srgbClr val="000000"/>
                          </a:solidFill>
                          <a:effectLst/>
                          <a:latin typeface="Times New Roman" panose="02020603050405020304" pitchFamily="18" charset="0"/>
                          <a:ea typeface="Times New Roman" panose="02020603050405020304" pitchFamily="18" charset="0"/>
                        </a:rPr>
                        <a:t>Tayo</a:t>
                      </a:r>
                      <a:endParaRPr lang="en-US" sz="2000" b="0" i="0" u="none" strike="noStrike">
                        <a:solidFill>
                          <a:srgbClr val="000000"/>
                        </a:solidFill>
                        <a:effectLst/>
                        <a:latin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r>
                        <a:rPr lang="en-US" sz="2000" b="0" i="0" u="none" strike="noStrike">
                          <a:solidFill>
                            <a:srgbClr val="000000"/>
                          </a:solidFill>
                          <a:effectLst/>
                          <a:latin typeface="Aptos Narrow" panose="020B0004020202020204" pitchFamily="34" charset="0"/>
                        </a:rPr>
                        <a:t>5/16/2024</a:t>
                      </a:r>
                    </a:p>
                  </a:txBody>
                  <a:tcPr marL="6350" marR="6350" marT="6350" marB="0" anchor="ctr">
                    <a:lnL>
                      <a:noFill/>
                    </a:lnL>
                    <a:lnR>
                      <a:noFill/>
                    </a:lnR>
                    <a:lnT>
                      <a:noFill/>
                    </a:lnT>
                    <a:lnB>
                      <a:noFill/>
                    </a:lnB>
                    <a:noFill/>
                  </a:tcPr>
                </a:tc>
                <a:extLst>
                  <a:ext uri="{0D108BD9-81ED-4DB2-BD59-A6C34878D82A}">
                    <a16:rowId xmlns:a16="http://schemas.microsoft.com/office/drawing/2014/main" val="3294682205"/>
                  </a:ext>
                </a:extLst>
              </a:tr>
            </a:tbl>
          </a:graphicData>
        </a:graphic>
      </p:graphicFrame>
      <p:pic>
        <p:nvPicPr>
          <p:cNvPr id="5" name="Picture 4">
            <a:extLst>
              <a:ext uri="{FF2B5EF4-FFF2-40B4-BE49-F238E27FC236}">
                <a16:creationId xmlns:a16="http://schemas.microsoft.com/office/drawing/2014/main" id="{979CC022-DB70-40C9-AAF5-F066CC931DC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53006" y="484632"/>
            <a:ext cx="3901288" cy="5888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61627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114ED94A-C85D-4CD3-4205-438D21CE6B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217" y="-1"/>
            <a:ext cx="5213267" cy="6883030"/>
            <a:chOff x="-19217" y="-1"/>
            <a:chExt cx="5213267" cy="6883030"/>
          </a:xfrm>
        </p:grpSpPr>
        <p:sp>
          <p:nvSpPr>
            <p:cNvPr id="36" name="Rectangle 35">
              <a:extLst>
                <a:ext uri="{FF2B5EF4-FFF2-40B4-BE49-F238E27FC236}">
                  <a16:creationId xmlns:a16="http://schemas.microsoft.com/office/drawing/2014/main" id="{E642BDB2-BF67-1D53-1C70-0B41D709E4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06" y="0"/>
              <a:ext cx="5204956" cy="688302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58E0D8CE-5DBF-B664-EB48-C29BF8AB4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9217" y="1731909"/>
              <a:ext cx="5204963"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38" name="Rectangle 37">
              <a:extLst>
                <a:ext uri="{FF2B5EF4-FFF2-40B4-BE49-F238E27FC236}">
                  <a16:creationId xmlns:a16="http://schemas.microsoft.com/office/drawing/2014/main" id="{DFD140CE-7DE2-C88F-5EAE-F45EB69E6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10" y="6723"/>
              <a:ext cx="3834567"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557E87E3-413F-10EF-63D8-6016E986C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44601" y="833689"/>
              <a:ext cx="6872341" cy="5204961"/>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Rectangle 2">
            <a:extLst>
              <a:ext uri="{FF2B5EF4-FFF2-40B4-BE49-F238E27FC236}">
                <a16:creationId xmlns:a16="http://schemas.microsoft.com/office/drawing/2014/main" id="{855E390C-DF7D-A5C1-B13A-921C3DF1A4B2}"/>
              </a:ext>
            </a:extLst>
          </p:cNvPr>
          <p:cNvSpPr>
            <a:spLocks noChangeArrowheads="1"/>
          </p:cNvSpPr>
          <p:nvPr/>
        </p:nvSpPr>
        <p:spPr bwMode="auto">
          <a:xfrm>
            <a:off x="755484" y="2459116"/>
            <a:ext cx="3702579" cy="352482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a:bodyPr>
          <a:lstStyle/>
          <a:p>
            <a:pPr marR="0" lvl="0" indent="-228600" fontAlgn="base">
              <a:lnSpc>
                <a:spcPct val="90000"/>
              </a:lnSpc>
              <a:spcBef>
                <a:spcPct val="0"/>
              </a:spcBef>
              <a:spcAft>
                <a:spcPts val="600"/>
              </a:spcAft>
              <a:buClrTx/>
              <a:buSzTx/>
              <a:buFont typeface="Arial" panose="020B0604020202020204" pitchFamily="34" charset="0"/>
              <a:buChar char="•"/>
              <a:tabLst/>
            </a:pPr>
            <a:r>
              <a:rPr kumimoji="0" lang="en-US" altLang="en-US" sz="2000" b="0" i="0" u="none" strike="noStrike" cap="none" normalizeH="0" baseline="0">
                <a:ln>
                  <a:noFill/>
                </a:ln>
                <a:solidFill>
                  <a:srgbClr val="FFFFFF"/>
                </a:solidFill>
                <a:effectLst/>
              </a:rPr>
              <a:t>Dry matter yield and forage quality characteristics of cereals at various harvest stages. </a:t>
            </a:r>
          </a:p>
        </p:txBody>
      </p:sp>
      <p:graphicFrame>
        <p:nvGraphicFramePr>
          <p:cNvPr id="10" name="Content Placeholder 9">
            <a:extLst>
              <a:ext uri="{FF2B5EF4-FFF2-40B4-BE49-F238E27FC236}">
                <a16:creationId xmlns:a16="http://schemas.microsoft.com/office/drawing/2014/main" id="{2A334E21-9C45-376C-2DD1-90E426A9C9C6}"/>
              </a:ext>
            </a:extLst>
          </p:cNvPr>
          <p:cNvGraphicFramePr>
            <a:graphicFrameLocks noGrp="1"/>
          </p:cNvGraphicFramePr>
          <p:nvPr>
            <p:ph idx="1"/>
            <p:extLst>
              <p:ext uri="{D42A27DB-BD31-4B8C-83A1-F6EECF244321}">
                <p14:modId xmlns:p14="http://schemas.microsoft.com/office/powerpoint/2010/main" val="686760737"/>
              </p:ext>
            </p:extLst>
          </p:nvPr>
        </p:nvGraphicFramePr>
        <p:xfrm>
          <a:off x="6005304" y="1705475"/>
          <a:ext cx="5407005" cy="3447052"/>
        </p:xfrm>
        <a:graphic>
          <a:graphicData uri="http://schemas.openxmlformats.org/drawingml/2006/table">
            <a:tbl>
              <a:tblPr firstRow="1" firstCol="1" bandRow="1">
                <a:noFill/>
              </a:tblPr>
              <a:tblGrid>
                <a:gridCol w="1293205">
                  <a:extLst>
                    <a:ext uri="{9D8B030D-6E8A-4147-A177-3AD203B41FA5}">
                      <a16:colId xmlns:a16="http://schemas.microsoft.com/office/drawing/2014/main" val="1631865258"/>
                    </a:ext>
                  </a:extLst>
                </a:gridCol>
                <a:gridCol w="1099011">
                  <a:extLst>
                    <a:ext uri="{9D8B030D-6E8A-4147-A177-3AD203B41FA5}">
                      <a16:colId xmlns:a16="http://schemas.microsoft.com/office/drawing/2014/main" val="1328647641"/>
                    </a:ext>
                  </a:extLst>
                </a:gridCol>
                <a:gridCol w="825916">
                  <a:extLst>
                    <a:ext uri="{9D8B030D-6E8A-4147-A177-3AD203B41FA5}">
                      <a16:colId xmlns:a16="http://schemas.microsoft.com/office/drawing/2014/main" val="2343608491"/>
                    </a:ext>
                  </a:extLst>
                </a:gridCol>
                <a:gridCol w="661995">
                  <a:extLst>
                    <a:ext uri="{9D8B030D-6E8A-4147-A177-3AD203B41FA5}">
                      <a16:colId xmlns:a16="http://schemas.microsoft.com/office/drawing/2014/main" val="628172632"/>
                    </a:ext>
                  </a:extLst>
                </a:gridCol>
                <a:gridCol w="711912">
                  <a:extLst>
                    <a:ext uri="{9D8B030D-6E8A-4147-A177-3AD203B41FA5}">
                      <a16:colId xmlns:a16="http://schemas.microsoft.com/office/drawing/2014/main" val="370057801"/>
                    </a:ext>
                  </a:extLst>
                </a:gridCol>
                <a:gridCol w="814966">
                  <a:extLst>
                    <a:ext uri="{9D8B030D-6E8A-4147-A177-3AD203B41FA5}">
                      <a16:colId xmlns:a16="http://schemas.microsoft.com/office/drawing/2014/main" val="594094959"/>
                    </a:ext>
                  </a:extLst>
                </a:gridCol>
              </a:tblGrid>
              <a:tr h="611308">
                <a:tc rowSpan="2">
                  <a:txBody>
                    <a:bodyPr/>
                    <a:lstStyle/>
                    <a:p>
                      <a:pPr marL="0" marR="0" algn="ctr">
                        <a:lnSpc>
                          <a:spcPct val="107000"/>
                        </a:lnSpc>
                        <a:spcAft>
                          <a:spcPts val="800"/>
                        </a:spcAft>
                      </a:pPr>
                      <a:r>
                        <a:rPr lang="en-US" sz="1200" b="1" cap="all" spc="6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Harvest stage</a:t>
                      </a:r>
                      <a:endParaRPr lang="en-US" sz="1200" b="1" cap="all" spc="6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92749" marB="92749" anchor="b">
                    <a:lnL w="12700" cmpd="sng">
                      <a:noFill/>
                    </a:lnL>
                    <a:lnR w="12700" cmpd="sng">
                      <a:noFill/>
                    </a:lnR>
                    <a:lnT w="12700" cmpd="sng">
                      <a:noFill/>
                    </a:lnT>
                    <a:lnB w="38100" cmpd="sng">
                      <a:noFill/>
                    </a:lnB>
                    <a:noFill/>
                  </a:tcPr>
                </a:tc>
                <a:tc rowSpan="2">
                  <a:txBody>
                    <a:bodyPr/>
                    <a:lstStyle/>
                    <a:p>
                      <a:pPr marL="0" marR="0" algn="ctr">
                        <a:lnSpc>
                          <a:spcPct val="107000"/>
                        </a:lnSpc>
                        <a:spcAft>
                          <a:spcPts val="800"/>
                        </a:spcAft>
                      </a:pPr>
                      <a:r>
                        <a:rPr lang="en-US" sz="1200" b="1" cap="all" spc="6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DM</a:t>
                      </a:r>
                      <a:r>
                        <a:rPr lang="en-US" sz="1200" b="1" cap="all" spc="60" baseline="3000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a:t>
                      </a:r>
                      <a:r>
                        <a:rPr lang="en-US" sz="1200" b="1" cap="all" spc="6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 at harvest</a:t>
                      </a:r>
                      <a:endParaRPr lang="en-US" sz="1200" b="1" cap="all" spc="6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92749" marB="92749" anchor="b">
                    <a:lnL w="12700" cmpd="sng">
                      <a:noFill/>
                    </a:lnL>
                    <a:lnR w="12700" cmpd="sng">
                      <a:noFill/>
                    </a:lnR>
                    <a:lnT w="12700" cmpd="sng">
                      <a:noFill/>
                    </a:lnT>
                    <a:lnB w="38100" cmpd="sng">
                      <a:noFill/>
                    </a:lnB>
                    <a:noFill/>
                  </a:tcPr>
                </a:tc>
                <a:tc rowSpan="2">
                  <a:txBody>
                    <a:bodyPr/>
                    <a:lstStyle/>
                    <a:p>
                      <a:pPr marL="0" marR="0" algn="ctr">
                        <a:lnSpc>
                          <a:spcPct val="107000"/>
                        </a:lnSpc>
                        <a:spcAft>
                          <a:spcPts val="800"/>
                        </a:spcAft>
                      </a:pPr>
                      <a:r>
                        <a:rPr lang="en-US" sz="1200" b="1" cap="all" spc="6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DM yield</a:t>
                      </a:r>
                      <a:endParaRPr lang="en-US" sz="1200" b="1" cap="all" spc="6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92749" marB="92749" anchor="b">
                    <a:lnL w="12700" cmpd="sng">
                      <a:noFill/>
                    </a:lnL>
                    <a:lnR w="12700" cmpd="sng">
                      <a:noFill/>
                    </a:lnR>
                    <a:lnT w="12700" cmpd="sng">
                      <a:noFill/>
                    </a:lnT>
                    <a:lnB w="38100" cmpd="sng">
                      <a:noFill/>
                    </a:lnB>
                    <a:noFill/>
                  </a:tcPr>
                </a:tc>
                <a:tc gridSpan="3">
                  <a:txBody>
                    <a:bodyPr/>
                    <a:lstStyle/>
                    <a:p>
                      <a:pPr marL="0" marR="0" algn="ctr">
                        <a:lnSpc>
                          <a:spcPct val="107000"/>
                        </a:lnSpc>
                        <a:spcAft>
                          <a:spcPts val="800"/>
                        </a:spcAft>
                      </a:pPr>
                      <a:r>
                        <a:rPr lang="en-US" sz="1200" b="1" cap="all" spc="6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Forage quality characteristics</a:t>
                      </a:r>
                      <a:endParaRPr lang="en-US" sz="1200" b="1" cap="all" spc="6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92749" marB="92749" anchor="b">
                    <a:lnL w="12700" cmpd="sng">
                      <a:noFill/>
                    </a:lnL>
                    <a:lnR w="12700" cmpd="sng">
                      <a:noFill/>
                    </a:lnR>
                    <a:lnT w="12700" cmpd="sng">
                      <a:noFill/>
                    </a:lnT>
                    <a:lnB w="38100" cmpd="sng">
                      <a:noFill/>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43457912"/>
                  </a:ext>
                </a:extLst>
              </a:tr>
              <a:tr h="38349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Aft>
                          <a:spcPts val="800"/>
                        </a:spcAft>
                      </a:pPr>
                      <a:r>
                        <a:rPr lang="en-US" sz="16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CP</a:t>
                      </a:r>
                      <a:endParaRPr lang="en-US" sz="16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38100" cmpd="sng">
                      <a:noFill/>
                    </a:lnL>
                    <a:lnR w="12700" cmpd="sng">
                      <a:noFill/>
                      <a:prstDash val="solid"/>
                    </a:lnR>
                    <a:lnT w="38100" cmpd="sng">
                      <a:noFill/>
                    </a:lnT>
                    <a:lnB w="12700" cmpd="sng">
                      <a:noFill/>
                      <a:prstDash val="solid"/>
                    </a:lnB>
                    <a:noFill/>
                  </a:tcPr>
                </a:tc>
                <a:tc>
                  <a:txBody>
                    <a:bodyPr/>
                    <a:lstStyle/>
                    <a:p>
                      <a:pPr marL="0" marR="0" algn="ctr">
                        <a:lnSpc>
                          <a:spcPct val="107000"/>
                        </a:lnSpc>
                        <a:spcAft>
                          <a:spcPts val="800"/>
                        </a:spcAft>
                      </a:pPr>
                      <a:r>
                        <a:rPr lang="en-US" sz="16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NDF</a:t>
                      </a:r>
                      <a:endParaRPr lang="en-US" sz="16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12700" cmpd="sng">
                      <a:noFill/>
                      <a:prstDash val="solid"/>
                    </a:lnL>
                    <a:lnR w="12700" cmpd="sng">
                      <a:noFill/>
                      <a:prstDash val="solid"/>
                    </a:lnR>
                    <a:lnT w="38100" cmpd="sng">
                      <a:noFill/>
                    </a:lnT>
                    <a:lnB w="12700" cmpd="sng">
                      <a:noFill/>
                      <a:prstDash val="solid"/>
                    </a:lnB>
                    <a:noFill/>
                  </a:tcPr>
                </a:tc>
                <a:tc>
                  <a:txBody>
                    <a:bodyPr/>
                    <a:lstStyle/>
                    <a:p>
                      <a:pPr marL="0" marR="0" algn="ctr">
                        <a:lnSpc>
                          <a:spcPct val="107000"/>
                        </a:lnSpc>
                        <a:spcAft>
                          <a:spcPts val="800"/>
                        </a:spcAft>
                      </a:pPr>
                      <a:r>
                        <a:rPr lang="en-US" sz="16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NDFd</a:t>
                      </a:r>
                      <a:endParaRPr lang="en-US" sz="16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12700" cmpd="sng">
                      <a:noFill/>
                      <a:prstDash val="solid"/>
                    </a:lnL>
                    <a:lnR w="12700" cmpd="sng">
                      <a:noFill/>
                      <a:prstDash val="solid"/>
                    </a:lnR>
                    <a:lnT w="38100" cmpd="sng">
                      <a:noFill/>
                    </a:lnT>
                    <a:lnB w="12700" cmpd="sng">
                      <a:noFill/>
                      <a:prstDash val="solid"/>
                    </a:lnB>
                    <a:noFill/>
                  </a:tcPr>
                </a:tc>
                <a:extLst>
                  <a:ext uri="{0D108BD9-81ED-4DB2-BD59-A6C34878D82A}">
                    <a16:rowId xmlns:a16="http://schemas.microsoft.com/office/drawing/2014/main" val="2359051361"/>
                  </a:ext>
                </a:extLst>
              </a:tr>
              <a:tr h="648150">
                <a:tc>
                  <a:txBody>
                    <a:bodyPr/>
                    <a:lstStyle/>
                    <a:p>
                      <a:pPr marL="0" marR="0" algn="ctr">
                        <a:lnSpc>
                          <a:spcPct val="107000"/>
                        </a:lnSpc>
                        <a:spcAft>
                          <a:spcPts val="800"/>
                        </a:spcAft>
                      </a:pPr>
                      <a:r>
                        <a:rPr lang="en-US" sz="1200" b="1"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en-US" sz="1200" b="1"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12700" cmpd="sng">
                      <a:noFill/>
                      <a:prstDash val="solid"/>
                    </a:lnL>
                    <a:lnR w="12700" cmpd="sng">
                      <a:noFill/>
                      <a:prstDash val="solid"/>
                    </a:lnR>
                    <a:lnT w="38100" cmpd="sng">
                      <a:noFill/>
                    </a:lnT>
                    <a:lnB w="12700" cmpd="sng">
                      <a:noFill/>
                      <a:prstDash val="solid"/>
                    </a:lnB>
                    <a:solidFill>
                      <a:schemeClr val="bg1">
                        <a:lumMod val="95000"/>
                      </a:schemeClr>
                    </a:solidFill>
                  </a:tcPr>
                </a:tc>
                <a:tc>
                  <a:txBody>
                    <a:bodyPr/>
                    <a:lstStyle/>
                    <a:p>
                      <a:pPr marL="0" marR="0" algn="ctr">
                        <a:lnSpc>
                          <a:spcPct val="107000"/>
                        </a:lnSpc>
                        <a:spcAft>
                          <a:spcPts val="800"/>
                        </a:spcAft>
                      </a:pPr>
                      <a:r>
                        <a:rPr lang="en-US" sz="16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a:t>
                      </a:r>
                      <a:endParaRPr lang="en-US" sz="16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12700" cmpd="sng">
                      <a:noFill/>
                      <a:prstDash val="solid"/>
                    </a:lnL>
                    <a:lnR w="12700" cmpd="sng">
                      <a:noFill/>
                      <a:prstDash val="solid"/>
                    </a:lnR>
                    <a:lnT w="38100" cmpd="sng">
                      <a:noFill/>
                    </a:lnT>
                    <a:lnB w="12700" cmpd="sng">
                      <a:noFill/>
                      <a:prstDash val="solid"/>
                    </a:lnB>
                    <a:solidFill>
                      <a:schemeClr val="bg1">
                        <a:lumMod val="95000"/>
                      </a:schemeClr>
                    </a:solidFill>
                  </a:tcPr>
                </a:tc>
                <a:tc>
                  <a:txBody>
                    <a:bodyPr/>
                    <a:lstStyle/>
                    <a:p>
                      <a:pPr marL="0" marR="0" algn="ctr">
                        <a:lnSpc>
                          <a:spcPct val="107000"/>
                        </a:lnSpc>
                        <a:spcAft>
                          <a:spcPts val="800"/>
                        </a:spcAft>
                      </a:pPr>
                      <a:r>
                        <a:rPr lang="en-US" sz="16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kg ha</a:t>
                      </a:r>
                      <a:r>
                        <a:rPr lang="en-US" sz="1600" cap="none" spc="0" baseline="3000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-1</a:t>
                      </a:r>
                      <a:endParaRPr lang="en-US" sz="16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12700" cmpd="sng">
                      <a:noFill/>
                      <a:prstDash val="solid"/>
                    </a:lnL>
                    <a:lnR w="12700" cmpd="sng">
                      <a:noFill/>
                      <a:prstDash val="solid"/>
                    </a:lnR>
                    <a:lnT w="38100" cmpd="sng">
                      <a:noFill/>
                    </a:lnT>
                    <a:lnB w="12700" cmpd="sng">
                      <a:noFill/>
                      <a:prstDash val="solid"/>
                    </a:lnB>
                    <a:solidFill>
                      <a:schemeClr val="bg1">
                        <a:lumMod val="95000"/>
                      </a:schemeClr>
                    </a:solidFill>
                  </a:tcPr>
                </a:tc>
                <a:tc gridSpan="2">
                  <a:txBody>
                    <a:bodyPr/>
                    <a:lstStyle/>
                    <a:p>
                      <a:pPr marL="0" marR="0" algn="ctr">
                        <a:lnSpc>
                          <a:spcPct val="107000"/>
                        </a:lnSpc>
                        <a:spcAft>
                          <a:spcPts val="800"/>
                        </a:spcAft>
                      </a:pPr>
                      <a:r>
                        <a:rPr lang="en-US" sz="16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 DM</a:t>
                      </a:r>
                      <a:endParaRPr lang="en-US" sz="16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hMerge="1">
                  <a:txBody>
                    <a:bodyPr/>
                    <a:lstStyle/>
                    <a:p>
                      <a:endParaRPr lang="en-US"/>
                    </a:p>
                  </a:txBody>
                  <a:tcPr/>
                </a:tc>
                <a:tc>
                  <a:txBody>
                    <a:bodyPr/>
                    <a:lstStyle/>
                    <a:p>
                      <a:pPr marL="0" marR="0" algn="ctr">
                        <a:lnSpc>
                          <a:spcPct val="107000"/>
                        </a:lnSpc>
                        <a:spcAft>
                          <a:spcPts val="800"/>
                        </a:spcAft>
                      </a:pPr>
                      <a:r>
                        <a:rPr lang="en-US" sz="16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 NDF</a:t>
                      </a:r>
                      <a:endParaRPr lang="en-US" sz="16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1375072516"/>
                  </a:ext>
                </a:extLst>
              </a:tr>
              <a:tr h="383492">
                <a:tc>
                  <a:txBody>
                    <a:bodyPr/>
                    <a:lstStyle/>
                    <a:p>
                      <a:pPr marL="0" marR="0">
                        <a:lnSpc>
                          <a:spcPct val="107000"/>
                        </a:lnSpc>
                        <a:spcAft>
                          <a:spcPts val="800"/>
                        </a:spcAft>
                      </a:pPr>
                      <a:r>
                        <a:rPr lang="en-US" sz="1200" b="1"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Boot (Feekes 10) </a:t>
                      </a:r>
                      <a:endParaRPr lang="en-US" sz="1200" b="1"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12700" cap="flat" cmpd="sng" algn="ctr">
                      <a:noFill/>
                      <a:prstDash val="solid"/>
                    </a:lnL>
                    <a:lnR w="12700" cmpd="sng">
                      <a:noFill/>
                      <a:prstDash val="solid"/>
                    </a:lnR>
                    <a:lnT w="12700" cmpd="sng">
                      <a:noFill/>
                      <a:prstDash val="solid"/>
                    </a:lnT>
                    <a:lnB w="12700" cmpd="sng">
                      <a:noFill/>
                      <a:prstDash val="solid"/>
                    </a:lnB>
                    <a:noFill/>
                  </a:tcPr>
                </a:tc>
                <a:tc>
                  <a:txBody>
                    <a:bodyPr/>
                    <a:lstStyle/>
                    <a:p>
                      <a:pPr marL="0" marR="0" algn="ctr">
                        <a:lnSpc>
                          <a:spcPct val="107000"/>
                        </a:lnSpc>
                        <a:spcAft>
                          <a:spcPts val="800"/>
                        </a:spcAft>
                      </a:pPr>
                      <a:r>
                        <a:rPr lang="en-US" sz="16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14.8</a:t>
                      </a:r>
                      <a:r>
                        <a:rPr lang="en-US" sz="1600" cap="none" spc="0" baseline="3000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a:t>
                      </a:r>
                      <a:endParaRPr lang="en-US" sz="16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12700" cmpd="sng">
                      <a:noFill/>
                      <a:prstDash val="solid"/>
                    </a:lnL>
                    <a:lnR w="12700" cmpd="sng">
                      <a:noFill/>
                      <a:prstDash val="solid"/>
                    </a:lnR>
                    <a:lnT w="12700" cmpd="sng">
                      <a:noFill/>
                      <a:prstDash val="solid"/>
                    </a:lnT>
                    <a:lnB w="12700" cmpd="sng">
                      <a:noFill/>
                      <a:prstDash val="solid"/>
                    </a:lnB>
                    <a:noFill/>
                  </a:tcPr>
                </a:tc>
                <a:tc>
                  <a:txBody>
                    <a:bodyPr/>
                    <a:lstStyle/>
                    <a:p>
                      <a:pPr marL="0" marR="0" algn="ctr">
                        <a:lnSpc>
                          <a:spcPct val="107000"/>
                        </a:lnSpc>
                        <a:spcAft>
                          <a:spcPts val="800"/>
                        </a:spcAft>
                      </a:pPr>
                      <a:r>
                        <a:rPr lang="en-US" sz="16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2275</a:t>
                      </a:r>
                      <a:endParaRPr lang="en-US" sz="16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12700" cmpd="sng">
                      <a:noFill/>
                      <a:prstDash val="solid"/>
                    </a:lnL>
                    <a:lnR w="12700" cmpd="sng">
                      <a:noFill/>
                      <a:prstDash val="solid"/>
                    </a:lnR>
                    <a:lnT w="12700" cmpd="sng">
                      <a:noFill/>
                      <a:prstDash val="solid"/>
                    </a:lnT>
                    <a:lnB w="12700" cmpd="sng">
                      <a:noFill/>
                      <a:prstDash val="solid"/>
                    </a:lnB>
                    <a:noFill/>
                  </a:tcPr>
                </a:tc>
                <a:tc>
                  <a:txBody>
                    <a:bodyPr/>
                    <a:lstStyle/>
                    <a:p>
                      <a:pPr marL="0" marR="0" algn="ctr">
                        <a:lnSpc>
                          <a:spcPct val="107000"/>
                        </a:lnSpc>
                        <a:spcAft>
                          <a:spcPts val="800"/>
                        </a:spcAft>
                      </a:pPr>
                      <a:r>
                        <a:rPr lang="en-US" sz="16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19.2</a:t>
                      </a:r>
                      <a:endParaRPr lang="en-US" sz="16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12700" cmpd="sng">
                      <a:noFill/>
                      <a:prstDash val="solid"/>
                    </a:lnL>
                    <a:lnR w="12700" cmpd="sng">
                      <a:noFill/>
                      <a:prstDash val="solid"/>
                    </a:lnR>
                    <a:lnT w="12700" cmpd="sng">
                      <a:noFill/>
                      <a:prstDash val="solid"/>
                    </a:lnT>
                    <a:lnB w="12700" cmpd="sng">
                      <a:noFill/>
                      <a:prstDash val="solid"/>
                    </a:lnB>
                    <a:noFill/>
                  </a:tcPr>
                </a:tc>
                <a:tc>
                  <a:txBody>
                    <a:bodyPr/>
                    <a:lstStyle/>
                    <a:p>
                      <a:pPr marL="0" marR="0" algn="ctr">
                        <a:lnSpc>
                          <a:spcPct val="107000"/>
                        </a:lnSpc>
                        <a:spcAft>
                          <a:spcPts val="800"/>
                        </a:spcAft>
                      </a:pPr>
                      <a:r>
                        <a:rPr lang="en-US" sz="16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44.4</a:t>
                      </a:r>
                      <a:endParaRPr lang="en-US" sz="16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12700" cmpd="sng">
                      <a:noFill/>
                      <a:prstDash val="solid"/>
                    </a:lnL>
                    <a:lnR w="12700" cmpd="sng">
                      <a:noFill/>
                      <a:prstDash val="solid"/>
                    </a:lnR>
                    <a:lnT w="12700" cmpd="sng">
                      <a:noFill/>
                      <a:prstDash val="solid"/>
                    </a:lnT>
                    <a:lnB w="12700" cmpd="sng">
                      <a:noFill/>
                      <a:prstDash val="solid"/>
                    </a:lnB>
                    <a:noFill/>
                  </a:tcPr>
                </a:tc>
                <a:tc>
                  <a:txBody>
                    <a:bodyPr/>
                    <a:lstStyle/>
                    <a:p>
                      <a:pPr marL="0" marR="0" algn="ctr">
                        <a:lnSpc>
                          <a:spcPct val="107000"/>
                        </a:lnSpc>
                        <a:spcAft>
                          <a:spcPts val="800"/>
                        </a:spcAft>
                      </a:pPr>
                      <a:r>
                        <a:rPr lang="en-US" sz="16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64.1</a:t>
                      </a:r>
                      <a:endParaRPr lang="en-US" sz="16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2646056572"/>
                  </a:ext>
                </a:extLst>
              </a:tr>
              <a:tr h="518559">
                <a:tc>
                  <a:txBody>
                    <a:bodyPr/>
                    <a:lstStyle/>
                    <a:p>
                      <a:pPr marL="0" marR="0">
                        <a:lnSpc>
                          <a:spcPct val="107000"/>
                        </a:lnSpc>
                        <a:spcAft>
                          <a:spcPts val="800"/>
                        </a:spcAft>
                      </a:pPr>
                      <a:r>
                        <a:rPr lang="en-US" sz="1200" b="1"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Milk (Feekes 10.54 – 11.1)</a:t>
                      </a:r>
                      <a:endParaRPr lang="en-US" sz="1200" b="1"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algn="ctr">
                        <a:lnSpc>
                          <a:spcPct val="107000"/>
                        </a:lnSpc>
                        <a:spcAft>
                          <a:spcPts val="800"/>
                        </a:spcAft>
                      </a:pPr>
                      <a:r>
                        <a:rPr lang="en-US" sz="16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27.5</a:t>
                      </a:r>
                      <a:endParaRPr lang="en-US" sz="16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algn="ctr">
                        <a:lnSpc>
                          <a:spcPct val="107000"/>
                        </a:lnSpc>
                        <a:spcAft>
                          <a:spcPts val="800"/>
                        </a:spcAft>
                      </a:pPr>
                      <a:r>
                        <a:rPr lang="en-US" sz="16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6366</a:t>
                      </a:r>
                      <a:endParaRPr lang="en-US" sz="16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algn="ctr">
                        <a:lnSpc>
                          <a:spcPct val="107000"/>
                        </a:lnSpc>
                        <a:spcAft>
                          <a:spcPts val="800"/>
                        </a:spcAft>
                      </a:pPr>
                      <a:r>
                        <a:rPr lang="en-US" sz="16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10.2</a:t>
                      </a:r>
                      <a:endParaRPr lang="en-US" sz="16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algn="ctr">
                        <a:lnSpc>
                          <a:spcPct val="107000"/>
                        </a:lnSpc>
                        <a:spcAft>
                          <a:spcPts val="800"/>
                        </a:spcAft>
                      </a:pPr>
                      <a:r>
                        <a:rPr lang="en-US" sz="16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59.5</a:t>
                      </a:r>
                      <a:endParaRPr lang="en-US" sz="16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algn="ctr">
                        <a:lnSpc>
                          <a:spcPct val="107000"/>
                        </a:lnSpc>
                        <a:spcAft>
                          <a:spcPts val="800"/>
                        </a:spcAft>
                      </a:pPr>
                      <a:r>
                        <a:rPr lang="en-US" sz="16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51.1</a:t>
                      </a:r>
                      <a:endParaRPr lang="en-US" sz="16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2855852018"/>
                  </a:ext>
                </a:extLst>
              </a:tr>
              <a:tr h="518559">
                <a:tc>
                  <a:txBody>
                    <a:bodyPr/>
                    <a:lstStyle/>
                    <a:p>
                      <a:pPr marL="0" marR="0">
                        <a:lnSpc>
                          <a:spcPct val="107000"/>
                        </a:lnSpc>
                        <a:spcAft>
                          <a:spcPts val="800"/>
                        </a:spcAft>
                      </a:pPr>
                      <a:r>
                        <a:rPr lang="en-US" sz="1200" b="1"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Soft Dough (Feekes 11.2)</a:t>
                      </a:r>
                      <a:endParaRPr lang="en-US" sz="1200" b="1"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12700" cap="flat" cmpd="sng" algn="ctr">
                      <a:noFill/>
                      <a:prstDash val="solid"/>
                    </a:lnL>
                    <a:lnR w="12700" cmpd="sng">
                      <a:noFill/>
                      <a:prstDash val="solid"/>
                    </a:lnR>
                    <a:lnT w="12700" cmpd="sng">
                      <a:noFill/>
                      <a:prstDash val="solid"/>
                    </a:lnT>
                    <a:lnB w="12700" cmpd="sng">
                      <a:noFill/>
                      <a:prstDash val="solid"/>
                    </a:lnB>
                    <a:noFill/>
                  </a:tcPr>
                </a:tc>
                <a:tc>
                  <a:txBody>
                    <a:bodyPr/>
                    <a:lstStyle/>
                    <a:p>
                      <a:pPr marL="0" marR="0" algn="ctr">
                        <a:lnSpc>
                          <a:spcPct val="107000"/>
                        </a:lnSpc>
                        <a:spcAft>
                          <a:spcPts val="800"/>
                        </a:spcAft>
                      </a:pPr>
                      <a:r>
                        <a:rPr lang="en-US" sz="16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26.3</a:t>
                      </a:r>
                      <a:endParaRPr lang="en-US" sz="16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12700" cmpd="sng">
                      <a:noFill/>
                      <a:prstDash val="solid"/>
                    </a:lnL>
                    <a:lnR w="12700" cmpd="sng">
                      <a:noFill/>
                      <a:prstDash val="solid"/>
                    </a:lnR>
                    <a:lnT w="12700" cmpd="sng">
                      <a:noFill/>
                      <a:prstDash val="solid"/>
                    </a:lnT>
                    <a:lnB w="12700" cmpd="sng">
                      <a:noFill/>
                      <a:prstDash val="solid"/>
                    </a:lnB>
                    <a:noFill/>
                  </a:tcPr>
                </a:tc>
                <a:tc>
                  <a:txBody>
                    <a:bodyPr/>
                    <a:lstStyle/>
                    <a:p>
                      <a:pPr marL="0" marR="0" algn="ctr">
                        <a:lnSpc>
                          <a:spcPct val="107000"/>
                        </a:lnSpc>
                        <a:spcAft>
                          <a:spcPts val="800"/>
                        </a:spcAft>
                      </a:pPr>
                      <a:r>
                        <a:rPr lang="en-US" sz="16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6535</a:t>
                      </a:r>
                      <a:endParaRPr lang="en-US" sz="16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12700" cmpd="sng">
                      <a:noFill/>
                      <a:prstDash val="solid"/>
                    </a:lnL>
                    <a:lnR w="12700" cmpd="sng">
                      <a:noFill/>
                      <a:prstDash val="solid"/>
                    </a:lnR>
                    <a:lnT w="12700" cmpd="sng">
                      <a:noFill/>
                      <a:prstDash val="solid"/>
                    </a:lnT>
                    <a:lnB w="12700" cmpd="sng">
                      <a:noFill/>
                      <a:prstDash val="solid"/>
                    </a:lnB>
                    <a:noFill/>
                  </a:tcPr>
                </a:tc>
                <a:tc>
                  <a:txBody>
                    <a:bodyPr/>
                    <a:lstStyle/>
                    <a:p>
                      <a:pPr marL="0" marR="0" algn="ctr">
                        <a:lnSpc>
                          <a:spcPct val="107000"/>
                        </a:lnSpc>
                        <a:spcAft>
                          <a:spcPts val="800"/>
                        </a:spcAft>
                      </a:pPr>
                      <a:r>
                        <a:rPr lang="en-US" sz="16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10.0</a:t>
                      </a:r>
                      <a:endParaRPr lang="en-US" sz="16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12700" cmpd="sng">
                      <a:noFill/>
                      <a:prstDash val="solid"/>
                    </a:lnL>
                    <a:lnR w="12700" cmpd="sng">
                      <a:noFill/>
                      <a:prstDash val="solid"/>
                    </a:lnR>
                    <a:lnT w="12700" cmpd="sng">
                      <a:noFill/>
                      <a:prstDash val="solid"/>
                    </a:lnT>
                    <a:lnB w="12700" cmpd="sng">
                      <a:noFill/>
                      <a:prstDash val="solid"/>
                    </a:lnB>
                    <a:noFill/>
                  </a:tcPr>
                </a:tc>
                <a:tc>
                  <a:txBody>
                    <a:bodyPr/>
                    <a:lstStyle/>
                    <a:p>
                      <a:pPr marL="0" marR="0" algn="ctr">
                        <a:lnSpc>
                          <a:spcPct val="107000"/>
                        </a:lnSpc>
                        <a:spcAft>
                          <a:spcPts val="800"/>
                        </a:spcAft>
                      </a:pPr>
                      <a:r>
                        <a:rPr lang="en-US" sz="16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54.9</a:t>
                      </a:r>
                      <a:endParaRPr lang="en-US" sz="16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12700" cmpd="sng">
                      <a:noFill/>
                      <a:prstDash val="solid"/>
                    </a:lnL>
                    <a:lnR w="12700" cmpd="sng">
                      <a:noFill/>
                      <a:prstDash val="solid"/>
                    </a:lnR>
                    <a:lnT w="12700" cmpd="sng">
                      <a:noFill/>
                      <a:prstDash val="solid"/>
                    </a:lnT>
                    <a:lnB w="12700" cmpd="sng">
                      <a:noFill/>
                      <a:prstDash val="solid"/>
                    </a:lnB>
                    <a:noFill/>
                  </a:tcPr>
                </a:tc>
                <a:tc>
                  <a:txBody>
                    <a:bodyPr/>
                    <a:lstStyle/>
                    <a:p>
                      <a:pPr marL="0" marR="0" algn="ctr">
                        <a:lnSpc>
                          <a:spcPct val="107000"/>
                        </a:lnSpc>
                        <a:spcAft>
                          <a:spcPts val="800"/>
                        </a:spcAft>
                      </a:pPr>
                      <a:r>
                        <a:rPr lang="en-US" sz="16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47.0</a:t>
                      </a:r>
                      <a:endParaRPr lang="en-US" sz="16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1724852781"/>
                  </a:ext>
                </a:extLst>
              </a:tr>
              <a:tr h="383492">
                <a:tc>
                  <a:txBody>
                    <a:bodyPr/>
                    <a:lstStyle/>
                    <a:p>
                      <a:pPr marL="0" marR="0">
                        <a:lnSpc>
                          <a:spcPct val="107000"/>
                        </a:lnSpc>
                        <a:spcAft>
                          <a:spcPts val="800"/>
                        </a:spcAft>
                      </a:pPr>
                      <a:r>
                        <a:rPr lang="en-US" sz="1200" b="1"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LSD‡ (p=0.10) </a:t>
                      </a:r>
                      <a:endParaRPr lang="en-US" sz="1200" b="1"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algn="ctr">
                        <a:lnSpc>
                          <a:spcPct val="107000"/>
                        </a:lnSpc>
                        <a:spcAft>
                          <a:spcPts val="800"/>
                        </a:spcAft>
                      </a:pPr>
                      <a:r>
                        <a:rPr lang="en-US" sz="16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1.32</a:t>
                      </a:r>
                      <a:endParaRPr lang="en-US" sz="16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algn="ctr">
                        <a:lnSpc>
                          <a:spcPct val="107000"/>
                        </a:lnSpc>
                        <a:spcAft>
                          <a:spcPts val="800"/>
                        </a:spcAft>
                      </a:pPr>
                      <a:r>
                        <a:rPr lang="en-US" sz="16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369</a:t>
                      </a:r>
                      <a:endParaRPr lang="en-US" sz="16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algn="ctr">
                        <a:lnSpc>
                          <a:spcPct val="107000"/>
                        </a:lnSpc>
                        <a:spcAft>
                          <a:spcPts val="800"/>
                        </a:spcAft>
                      </a:pPr>
                      <a:r>
                        <a:rPr lang="en-US" sz="16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0.54</a:t>
                      </a:r>
                      <a:endParaRPr lang="en-US" sz="16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algn="ctr">
                        <a:lnSpc>
                          <a:spcPct val="107000"/>
                        </a:lnSpc>
                        <a:spcAft>
                          <a:spcPts val="800"/>
                        </a:spcAft>
                      </a:pPr>
                      <a:r>
                        <a:rPr lang="en-US" sz="16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1.57</a:t>
                      </a:r>
                      <a:endParaRPr lang="en-US" sz="16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algn="ctr">
                        <a:lnSpc>
                          <a:spcPct val="107000"/>
                        </a:lnSpc>
                        <a:spcAft>
                          <a:spcPts val="800"/>
                        </a:spcAft>
                      </a:pPr>
                      <a:r>
                        <a:rPr lang="en-US" sz="16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1.70</a:t>
                      </a:r>
                      <a:endParaRPr lang="en-US" sz="16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94938" marR="94938" marT="0" marB="92749"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3653308223"/>
                  </a:ext>
                </a:extLst>
              </a:tr>
            </a:tbl>
          </a:graphicData>
        </a:graphic>
      </p:graphicFrame>
    </p:spTree>
    <p:extLst>
      <p:ext uri="{BB962C8B-B14F-4D97-AF65-F5344CB8AC3E}">
        <p14:creationId xmlns:p14="http://schemas.microsoft.com/office/powerpoint/2010/main" val="25203589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2F2D5-B6B4-C446-315B-C78269B15E9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BCB126B7-183E-3B42-4DCF-9E02828DC753}"/>
              </a:ext>
            </a:extLst>
          </p:cNvPr>
          <p:cNvSpPr>
            <a:spLocks noGrp="1"/>
          </p:cNvSpPr>
          <p:nvPr>
            <p:ph type="ctrTitle"/>
          </p:nvPr>
        </p:nvSpPr>
        <p:spPr>
          <a:xfrm>
            <a:off x="1724025" y="2130426"/>
            <a:ext cx="8743950" cy="1470025"/>
          </a:xfrm>
        </p:spPr>
        <p:txBody>
          <a:bodyPr/>
          <a:lstStyle/>
          <a:p>
            <a:endParaRPr lang="en-US"/>
          </a:p>
        </p:txBody>
      </p:sp>
      <p:sp>
        <p:nvSpPr>
          <p:cNvPr id="5" name="Subtitle 2">
            <a:extLst>
              <a:ext uri="{FF2B5EF4-FFF2-40B4-BE49-F238E27FC236}">
                <a16:creationId xmlns:a16="http://schemas.microsoft.com/office/drawing/2014/main" id="{C4CEB2E8-BB7A-8C43-9440-32578FBF2B71}"/>
              </a:ext>
            </a:extLst>
          </p:cNvPr>
          <p:cNvSpPr>
            <a:spLocks noGrp="1"/>
          </p:cNvSpPr>
          <p:nvPr>
            <p:ph type="subTitle" idx="1"/>
          </p:nvPr>
        </p:nvSpPr>
        <p:spPr>
          <a:xfrm>
            <a:off x="2495550" y="3886200"/>
            <a:ext cx="7200900" cy="1752600"/>
          </a:xfrm>
        </p:spPr>
        <p:txBody>
          <a:bodyPr/>
          <a:lstStyle/>
          <a:p>
            <a:endParaRPr lang="en-US"/>
          </a:p>
        </p:txBody>
      </p:sp>
      <p:graphicFrame>
        <p:nvGraphicFramePr>
          <p:cNvPr id="6" name="Object 5">
            <a:extLst>
              <a:ext uri="{FF2B5EF4-FFF2-40B4-BE49-F238E27FC236}">
                <a16:creationId xmlns:a16="http://schemas.microsoft.com/office/drawing/2014/main" id="{993BEC54-F4D1-B3AE-AF30-9334872F9D8B}"/>
              </a:ext>
            </a:extLst>
          </p:cNvPr>
          <p:cNvGraphicFramePr>
            <a:graphicFrameLocks noChangeAspect="1"/>
          </p:cNvGraphicFramePr>
          <p:nvPr/>
        </p:nvGraphicFramePr>
        <p:xfrm>
          <a:off x="952500" y="0"/>
          <a:ext cx="10287000" cy="6861473"/>
        </p:xfrm>
        <a:graphic>
          <a:graphicData uri="http://schemas.openxmlformats.org/presentationml/2006/ole">
            <mc:AlternateContent xmlns:mc="http://schemas.openxmlformats.org/markup-compatibility/2006">
              <mc:Choice xmlns:v="urn:schemas-microsoft-com:vml" Requires="v">
                <p:oleObj name="Slide" r:id="rId3" imgW="734403" imgH="551744" progId="PowerPoint.Slide.12">
                  <p:embed/>
                </p:oleObj>
              </mc:Choice>
              <mc:Fallback>
                <p:oleObj name="Slide" r:id="rId3" imgW="734403" imgH="551744" progId="PowerPoint.Slide.12">
                  <p:embed/>
                  <p:pic>
                    <p:nvPicPr>
                      <p:cNvPr id="6" name="Object 5">
                        <a:extLst>
                          <a:ext uri="{FF2B5EF4-FFF2-40B4-BE49-F238E27FC236}">
                            <a16:creationId xmlns:a16="http://schemas.microsoft.com/office/drawing/2014/main" id="{993BEC54-F4D1-B3AE-AF30-9334872F9D8B}"/>
                          </a:ext>
                        </a:extLst>
                      </p:cNvPr>
                      <p:cNvPicPr>
                        <a:picLocks noChangeAspect="1" noChangeArrowheads="1"/>
                      </p:cNvPicPr>
                      <p:nvPr/>
                    </p:nvPicPr>
                    <p:blipFill>
                      <a:blip r:embed="rId4"/>
                      <a:srcRect/>
                      <a:stretch>
                        <a:fillRect/>
                      </a:stretch>
                    </p:blipFill>
                    <p:spPr bwMode="auto">
                      <a:xfrm>
                        <a:off x="952500" y="0"/>
                        <a:ext cx="10287000" cy="6861473"/>
                      </a:xfrm>
                      <a:prstGeom prst="rect">
                        <a:avLst/>
                      </a:prstGeom>
                      <a:noFill/>
                      <a:ln>
                        <a:noFill/>
                      </a:ln>
                      <a:effectLst/>
                    </p:spPr>
                  </p:pic>
                </p:oleObj>
              </mc:Fallback>
            </mc:AlternateContent>
          </a:graphicData>
        </a:graphic>
      </p:graphicFrame>
      <p:sp>
        <p:nvSpPr>
          <p:cNvPr id="21" name="Rectangle 20">
            <a:extLst>
              <a:ext uri="{FF2B5EF4-FFF2-40B4-BE49-F238E27FC236}">
                <a16:creationId xmlns:a16="http://schemas.microsoft.com/office/drawing/2014/main" id="{F6EFCC2C-89A0-B5D1-B0ED-E42BE0E47B3F}"/>
              </a:ext>
            </a:extLst>
          </p:cNvPr>
          <p:cNvSpPr/>
          <p:nvPr/>
        </p:nvSpPr>
        <p:spPr>
          <a:xfrm>
            <a:off x="952500" y="992981"/>
            <a:ext cx="10287000" cy="578643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79694"/>
            <a:endParaRPr lang="en-US" sz="1688">
              <a:solidFill>
                <a:prstClr val="white"/>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8479C729-7981-87AF-6AD8-3AED567DA473}"/>
              </a:ext>
            </a:extLst>
          </p:cNvPr>
          <p:cNvSpPr txBox="1"/>
          <p:nvPr/>
        </p:nvSpPr>
        <p:spPr>
          <a:xfrm>
            <a:off x="1314687" y="239558"/>
            <a:ext cx="9924813" cy="621389"/>
          </a:xfrm>
          <a:prstGeom prst="rect">
            <a:avLst/>
          </a:prstGeom>
          <a:noFill/>
        </p:spPr>
        <p:txBody>
          <a:bodyPr wrap="square" rtlCol="0">
            <a:spAutoFit/>
          </a:bodyPr>
          <a:lstStyle/>
          <a:p>
            <a:pPr algn="ctr" defTabSz="979694"/>
            <a:r>
              <a:rPr lang="en-US" sz="3438" dirty="0">
                <a:solidFill>
                  <a:prstClr val="white"/>
                </a:solidFill>
                <a:latin typeface="Arial" panose="020B0604020202020204" pitchFamily="34" charset="0"/>
                <a:cs typeface="Arial" panose="020B0604020202020204" pitchFamily="34" charset="0"/>
              </a:rPr>
              <a:t>Winter Rye Forage Yields</a:t>
            </a:r>
          </a:p>
        </p:txBody>
      </p:sp>
      <p:pic>
        <p:nvPicPr>
          <p:cNvPr id="8" name="Picture 7" descr="A black background with green text&#10;&#10;AI-generated content may be incorrect.">
            <a:extLst>
              <a:ext uri="{FF2B5EF4-FFF2-40B4-BE49-F238E27FC236}">
                <a16:creationId xmlns:a16="http://schemas.microsoft.com/office/drawing/2014/main" id="{865A5169-7D76-7ED3-39DF-F3D8E48C7D13}"/>
              </a:ext>
            </a:extLst>
          </p:cNvPr>
          <p:cNvPicPr>
            <a:picLocks noChangeAspect="1"/>
          </p:cNvPicPr>
          <p:nvPr/>
        </p:nvPicPr>
        <p:blipFill>
          <a:blip r:embed="rId5"/>
          <a:stretch>
            <a:fillRect/>
          </a:stretch>
        </p:blipFill>
        <p:spPr>
          <a:xfrm>
            <a:off x="3806321" y="5786437"/>
            <a:ext cx="4766306" cy="964054"/>
          </a:xfrm>
          <a:prstGeom prst="rect">
            <a:avLst/>
          </a:prstGeom>
        </p:spPr>
      </p:pic>
      <p:graphicFrame>
        <p:nvGraphicFramePr>
          <p:cNvPr id="2" name="Chart 1">
            <a:extLst>
              <a:ext uri="{FF2B5EF4-FFF2-40B4-BE49-F238E27FC236}">
                <a16:creationId xmlns:a16="http://schemas.microsoft.com/office/drawing/2014/main" id="{10760A2F-EEE7-812D-79DB-AB5AFBAB5715}"/>
              </a:ext>
            </a:extLst>
          </p:cNvPr>
          <p:cNvGraphicFramePr>
            <a:graphicFrameLocks/>
          </p:cNvGraphicFramePr>
          <p:nvPr>
            <p:extLst>
              <p:ext uri="{D42A27DB-BD31-4B8C-83A1-F6EECF244321}">
                <p14:modId xmlns:p14="http://schemas.microsoft.com/office/powerpoint/2010/main" val="1418034064"/>
              </p:ext>
            </p:extLst>
          </p:nvPr>
        </p:nvGraphicFramePr>
        <p:xfrm>
          <a:off x="1500673" y="1341276"/>
          <a:ext cx="8967302" cy="4445162"/>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928271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2CE3A-7326-EBB0-6047-4257AB9F522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BFE4827-9DFF-4FAC-4CD8-38AC9038FC9F}"/>
              </a:ext>
            </a:extLst>
          </p:cNvPr>
          <p:cNvSpPr>
            <a:spLocks noGrp="1"/>
          </p:cNvSpPr>
          <p:nvPr>
            <p:ph type="ctrTitle"/>
          </p:nvPr>
        </p:nvSpPr>
        <p:spPr>
          <a:xfrm>
            <a:off x="1724025" y="2130426"/>
            <a:ext cx="8743950" cy="1470025"/>
          </a:xfrm>
        </p:spPr>
        <p:txBody>
          <a:bodyPr/>
          <a:lstStyle/>
          <a:p>
            <a:endParaRPr lang="en-US"/>
          </a:p>
        </p:txBody>
      </p:sp>
      <p:sp>
        <p:nvSpPr>
          <p:cNvPr id="5" name="Subtitle 2">
            <a:extLst>
              <a:ext uri="{FF2B5EF4-FFF2-40B4-BE49-F238E27FC236}">
                <a16:creationId xmlns:a16="http://schemas.microsoft.com/office/drawing/2014/main" id="{9E189E9F-08BC-2FE9-FD8E-40F360F8A4A3}"/>
              </a:ext>
            </a:extLst>
          </p:cNvPr>
          <p:cNvSpPr>
            <a:spLocks noGrp="1"/>
          </p:cNvSpPr>
          <p:nvPr>
            <p:ph type="subTitle" idx="1"/>
          </p:nvPr>
        </p:nvSpPr>
        <p:spPr>
          <a:xfrm>
            <a:off x="2495550" y="3886200"/>
            <a:ext cx="7200900" cy="1752600"/>
          </a:xfrm>
        </p:spPr>
        <p:txBody>
          <a:bodyPr/>
          <a:lstStyle/>
          <a:p>
            <a:endParaRPr lang="en-US"/>
          </a:p>
        </p:txBody>
      </p:sp>
      <p:graphicFrame>
        <p:nvGraphicFramePr>
          <p:cNvPr id="6" name="Object 5">
            <a:extLst>
              <a:ext uri="{FF2B5EF4-FFF2-40B4-BE49-F238E27FC236}">
                <a16:creationId xmlns:a16="http://schemas.microsoft.com/office/drawing/2014/main" id="{1F52C2C3-A184-C695-688B-B2D864F5DB8F}"/>
              </a:ext>
            </a:extLst>
          </p:cNvPr>
          <p:cNvGraphicFramePr>
            <a:graphicFrameLocks noChangeAspect="1"/>
          </p:cNvGraphicFramePr>
          <p:nvPr/>
        </p:nvGraphicFramePr>
        <p:xfrm>
          <a:off x="952500" y="0"/>
          <a:ext cx="10287000" cy="6861473"/>
        </p:xfrm>
        <a:graphic>
          <a:graphicData uri="http://schemas.openxmlformats.org/presentationml/2006/ole">
            <mc:AlternateContent xmlns:mc="http://schemas.openxmlformats.org/markup-compatibility/2006">
              <mc:Choice xmlns:v="urn:schemas-microsoft-com:vml" Requires="v">
                <p:oleObj name="Slide" r:id="rId3" imgW="734403" imgH="551744" progId="PowerPoint.Slide.12">
                  <p:embed/>
                </p:oleObj>
              </mc:Choice>
              <mc:Fallback>
                <p:oleObj name="Slide" r:id="rId3" imgW="734403" imgH="551744" progId="PowerPoint.Slide.12">
                  <p:embed/>
                  <p:pic>
                    <p:nvPicPr>
                      <p:cNvPr id="6" name="Object 5">
                        <a:extLst>
                          <a:ext uri="{FF2B5EF4-FFF2-40B4-BE49-F238E27FC236}">
                            <a16:creationId xmlns:a16="http://schemas.microsoft.com/office/drawing/2014/main" id="{1F52C2C3-A184-C695-688B-B2D864F5DB8F}"/>
                          </a:ext>
                        </a:extLst>
                      </p:cNvPr>
                      <p:cNvPicPr>
                        <a:picLocks noChangeAspect="1" noChangeArrowheads="1"/>
                      </p:cNvPicPr>
                      <p:nvPr/>
                    </p:nvPicPr>
                    <p:blipFill>
                      <a:blip r:embed="rId4"/>
                      <a:srcRect/>
                      <a:stretch>
                        <a:fillRect/>
                      </a:stretch>
                    </p:blipFill>
                    <p:spPr bwMode="auto">
                      <a:xfrm>
                        <a:off x="952500" y="0"/>
                        <a:ext cx="10287000" cy="6861473"/>
                      </a:xfrm>
                      <a:prstGeom prst="rect">
                        <a:avLst/>
                      </a:prstGeom>
                      <a:noFill/>
                      <a:ln>
                        <a:noFill/>
                      </a:ln>
                      <a:effectLst/>
                    </p:spPr>
                  </p:pic>
                </p:oleObj>
              </mc:Fallback>
            </mc:AlternateContent>
          </a:graphicData>
        </a:graphic>
      </p:graphicFrame>
      <p:sp>
        <p:nvSpPr>
          <p:cNvPr id="21" name="Rectangle 20">
            <a:extLst>
              <a:ext uri="{FF2B5EF4-FFF2-40B4-BE49-F238E27FC236}">
                <a16:creationId xmlns:a16="http://schemas.microsoft.com/office/drawing/2014/main" id="{6679D76D-5C50-1755-B71A-292E4A70CF60}"/>
              </a:ext>
            </a:extLst>
          </p:cNvPr>
          <p:cNvSpPr/>
          <p:nvPr/>
        </p:nvSpPr>
        <p:spPr>
          <a:xfrm>
            <a:off x="952500" y="1071562"/>
            <a:ext cx="10287000" cy="578643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79694"/>
            <a:endParaRPr lang="en-US" sz="1688">
              <a:solidFill>
                <a:prstClr val="white"/>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D393C2A0-0124-971F-EB33-03A1B2915B9A}"/>
              </a:ext>
            </a:extLst>
          </p:cNvPr>
          <p:cNvSpPr txBox="1"/>
          <p:nvPr/>
        </p:nvSpPr>
        <p:spPr>
          <a:xfrm>
            <a:off x="1314687" y="239558"/>
            <a:ext cx="9924813" cy="621389"/>
          </a:xfrm>
          <a:prstGeom prst="rect">
            <a:avLst/>
          </a:prstGeom>
          <a:noFill/>
        </p:spPr>
        <p:txBody>
          <a:bodyPr wrap="square" rtlCol="0">
            <a:spAutoFit/>
          </a:bodyPr>
          <a:lstStyle/>
          <a:p>
            <a:pPr algn="ctr" defTabSz="979694"/>
            <a:r>
              <a:rPr lang="en-US" sz="3438" dirty="0">
                <a:solidFill>
                  <a:prstClr val="white"/>
                </a:solidFill>
                <a:latin typeface="Arial" panose="020B0604020202020204" pitchFamily="34" charset="0"/>
                <a:cs typeface="Arial" panose="020B0604020202020204" pitchFamily="34" charset="0"/>
              </a:rPr>
              <a:t>Winter Rye Cover Crop</a:t>
            </a:r>
          </a:p>
        </p:txBody>
      </p:sp>
      <p:pic>
        <p:nvPicPr>
          <p:cNvPr id="8" name="Picture 7" descr="A black background with green text&#10;&#10;AI-generated content may be incorrect.">
            <a:extLst>
              <a:ext uri="{FF2B5EF4-FFF2-40B4-BE49-F238E27FC236}">
                <a16:creationId xmlns:a16="http://schemas.microsoft.com/office/drawing/2014/main" id="{A9438BB0-D686-E507-30DB-6CEEE8CA0819}"/>
              </a:ext>
            </a:extLst>
          </p:cNvPr>
          <p:cNvPicPr>
            <a:picLocks noChangeAspect="1"/>
          </p:cNvPicPr>
          <p:nvPr/>
        </p:nvPicPr>
        <p:blipFill>
          <a:blip r:embed="rId5"/>
          <a:stretch>
            <a:fillRect/>
          </a:stretch>
        </p:blipFill>
        <p:spPr>
          <a:xfrm>
            <a:off x="3806321" y="5786437"/>
            <a:ext cx="4766306" cy="964054"/>
          </a:xfrm>
          <a:prstGeom prst="rect">
            <a:avLst/>
          </a:prstGeom>
        </p:spPr>
      </p:pic>
      <p:graphicFrame>
        <p:nvGraphicFramePr>
          <p:cNvPr id="2" name="Chart 1">
            <a:extLst>
              <a:ext uri="{FF2B5EF4-FFF2-40B4-BE49-F238E27FC236}">
                <a16:creationId xmlns:a16="http://schemas.microsoft.com/office/drawing/2014/main" id="{F1DDD362-687C-832C-858C-3AA7128F2143}"/>
              </a:ext>
            </a:extLst>
          </p:cNvPr>
          <p:cNvGraphicFramePr>
            <a:graphicFrameLocks/>
          </p:cNvGraphicFramePr>
          <p:nvPr>
            <p:extLst>
              <p:ext uri="{D42A27DB-BD31-4B8C-83A1-F6EECF244321}">
                <p14:modId xmlns:p14="http://schemas.microsoft.com/office/powerpoint/2010/main" val="2923324339"/>
              </p:ext>
            </p:extLst>
          </p:nvPr>
        </p:nvGraphicFramePr>
        <p:xfrm>
          <a:off x="1792255" y="1440413"/>
          <a:ext cx="7983505" cy="4418362"/>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4080349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F0DCC097-1DB8-4B6D-85D0-6FBA0E1CA4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E0B58608-23C8-4441-994D-C6823EEE1D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2083506"/>
          </a:xfrm>
          <a:custGeom>
            <a:avLst/>
            <a:gdLst>
              <a:gd name="connsiteX0" fmla="*/ 0 w 12191999"/>
              <a:gd name="connsiteY0" fmla="*/ 0 h 2083506"/>
              <a:gd name="connsiteX1" fmla="*/ 9429748 w 12191999"/>
              <a:gd name="connsiteY1" fmla="*/ 0 h 2083506"/>
              <a:gd name="connsiteX2" fmla="*/ 9429748 w 12191999"/>
              <a:gd name="connsiteY2" fmla="*/ 1 h 2083506"/>
              <a:gd name="connsiteX3" fmla="*/ 12191999 w 12191999"/>
              <a:gd name="connsiteY3" fmla="*/ 1 h 2083506"/>
              <a:gd name="connsiteX4" fmla="*/ 12191999 w 12191999"/>
              <a:gd name="connsiteY4" fmla="*/ 1164372 h 2083506"/>
              <a:gd name="connsiteX5" fmla="*/ 12147852 w 12191999"/>
              <a:gd name="connsiteY5" fmla="*/ 1163783 h 2083506"/>
              <a:gd name="connsiteX6" fmla="*/ 11993604 w 12191999"/>
              <a:gd name="connsiteY6" fmla="*/ 1153496 h 2083506"/>
              <a:gd name="connsiteX7" fmla="*/ 11865319 w 12191999"/>
              <a:gd name="connsiteY7" fmla="*/ 1176624 h 2083506"/>
              <a:gd name="connsiteX8" fmla="*/ 11718353 w 12191999"/>
              <a:gd name="connsiteY8" fmla="*/ 1209136 h 2083506"/>
              <a:gd name="connsiteX9" fmla="*/ 11609067 w 12191999"/>
              <a:gd name="connsiteY9" fmla="*/ 1218512 h 2083506"/>
              <a:gd name="connsiteX10" fmla="*/ 11545958 w 12191999"/>
              <a:gd name="connsiteY10" fmla="*/ 1240430 h 2083506"/>
              <a:gd name="connsiteX11" fmla="*/ 11445770 w 12191999"/>
              <a:gd name="connsiteY11" fmla="*/ 1225780 h 2083506"/>
              <a:gd name="connsiteX12" fmla="*/ 11398842 w 12191999"/>
              <a:gd name="connsiteY12" fmla="*/ 1227250 h 2083506"/>
              <a:gd name="connsiteX13" fmla="*/ 11240093 w 12191999"/>
              <a:gd name="connsiteY13" fmla="*/ 1266797 h 2083506"/>
              <a:gd name="connsiteX14" fmla="*/ 11141364 w 12191999"/>
              <a:gd name="connsiteY14" fmla="*/ 1288059 h 2083506"/>
              <a:gd name="connsiteX15" fmla="*/ 11015396 w 12191999"/>
              <a:gd name="connsiteY15" fmla="*/ 1353104 h 2083506"/>
              <a:gd name="connsiteX16" fmla="*/ 10973905 w 12191999"/>
              <a:gd name="connsiteY16" fmla="*/ 1365109 h 2083506"/>
              <a:gd name="connsiteX17" fmla="*/ 10904858 w 12191999"/>
              <a:gd name="connsiteY17" fmla="*/ 1371966 h 2083506"/>
              <a:gd name="connsiteX18" fmla="*/ 10827883 w 12191999"/>
              <a:gd name="connsiteY18" fmla="*/ 1410270 h 2083506"/>
              <a:gd name="connsiteX19" fmla="*/ 10690996 w 12191999"/>
              <a:gd name="connsiteY19" fmla="*/ 1426394 h 2083506"/>
              <a:gd name="connsiteX20" fmla="*/ 10624461 w 12191999"/>
              <a:gd name="connsiteY20" fmla="*/ 1444283 h 2083506"/>
              <a:gd name="connsiteX21" fmla="*/ 10517208 w 12191999"/>
              <a:gd name="connsiteY21" fmla="*/ 1478947 h 2083506"/>
              <a:gd name="connsiteX22" fmla="*/ 10497937 w 12191999"/>
              <a:gd name="connsiteY22" fmla="*/ 1469831 h 2083506"/>
              <a:gd name="connsiteX23" fmla="*/ 10471201 w 12191999"/>
              <a:gd name="connsiteY23" fmla="*/ 1486037 h 2083506"/>
              <a:gd name="connsiteX24" fmla="*/ 10448263 w 12191999"/>
              <a:gd name="connsiteY24" fmla="*/ 1478223 h 2083506"/>
              <a:gd name="connsiteX25" fmla="*/ 10388089 w 12191999"/>
              <a:gd name="connsiteY25" fmla="*/ 1507175 h 2083506"/>
              <a:gd name="connsiteX26" fmla="*/ 10333720 w 12191999"/>
              <a:gd name="connsiteY26" fmla="*/ 1515848 h 2083506"/>
              <a:gd name="connsiteX27" fmla="*/ 10104338 w 12191999"/>
              <a:gd name="connsiteY27" fmla="*/ 1569424 h 2083506"/>
              <a:gd name="connsiteX28" fmla="*/ 9910445 w 12191999"/>
              <a:gd name="connsiteY28" fmla="*/ 1632275 h 2083506"/>
              <a:gd name="connsiteX29" fmla="*/ 9770872 w 12191999"/>
              <a:gd name="connsiteY29" fmla="*/ 1688088 h 2083506"/>
              <a:gd name="connsiteX30" fmla="*/ 9733849 w 12191999"/>
              <a:gd name="connsiteY30" fmla="*/ 1700034 h 2083506"/>
              <a:gd name="connsiteX31" fmla="*/ 9703714 w 12191999"/>
              <a:gd name="connsiteY31" fmla="*/ 1730093 h 2083506"/>
              <a:gd name="connsiteX32" fmla="*/ 9698351 w 12191999"/>
              <a:gd name="connsiteY32" fmla="*/ 1730377 h 2083506"/>
              <a:gd name="connsiteX33" fmla="*/ 9632895 w 12191999"/>
              <a:gd name="connsiteY33" fmla="*/ 1736363 h 2083506"/>
              <a:gd name="connsiteX34" fmla="*/ 9569107 w 12191999"/>
              <a:gd name="connsiteY34" fmla="*/ 1741010 h 2083506"/>
              <a:gd name="connsiteX35" fmla="*/ 9536451 w 12191999"/>
              <a:gd name="connsiteY35" fmla="*/ 1755120 h 2083506"/>
              <a:gd name="connsiteX36" fmla="*/ 9529385 w 12191999"/>
              <a:gd name="connsiteY36" fmla="*/ 1757515 h 2083506"/>
              <a:gd name="connsiteX37" fmla="*/ 9498527 w 12191999"/>
              <a:gd name="connsiteY37" fmla="*/ 1753117 h 2083506"/>
              <a:gd name="connsiteX38" fmla="*/ 9436642 w 12191999"/>
              <a:gd name="connsiteY38" fmla="*/ 1755478 h 2083506"/>
              <a:gd name="connsiteX39" fmla="*/ 9429748 w 12191999"/>
              <a:gd name="connsiteY39" fmla="*/ 1756317 h 2083506"/>
              <a:gd name="connsiteX40" fmla="*/ 9429748 w 12191999"/>
              <a:gd name="connsiteY40" fmla="*/ 1768745 h 2083506"/>
              <a:gd name="connsiteX41" fmla="*/ 9425802 w 12191999"/>
              <a:gd name="connsiteY41" fmla="*/ 1769273 h 2083506"/>
              <a:gd name="connsiteX42" fmla="*/ 9349763 w 12191999"/>
              <a:gd name="connsiteY42" fmla="*/ 1776107 h 2083506"/>
              <a:gd name="connsiteX43" fmla="*/ 9256503 w 12191999"/>
              <a:gd name="connsiteY43" fmla="*/ 1800699 h 2083506"/>
              <a:gd name="connsiteX44" fmla="*/ 9222873 w 12191999"/>
              <a:gd name="connsiteY44" fmla="*/ 1803003 h 2083506"/>
              <a:gd name="connsiteX45" fmla="*/ 9224095 w 12191999"/>
              <a:gd name="connsiteY45" fmla="*/ 1807355 h 2083506"/>
              <a:gd name="connsiteX46" fmla="*/ 9211603 w 12191999"/>
              <a:gd name="connsiteY46" fmla="*/ 1807675 h 2083506"/>
              <a:gd name="connsiteX47" fmla="*/ 9183719 w 12191999"/>
              <a:gd name="connsiteY47" fmla="*/ 1807781 h 2083506"/>
              <a:gd name="connsiteX48" fmla="*/ 9100221 w 12191999"/>
              <a:gd name="connsiteY48" fmla="*/ 1808989 h 2083506"/>
              <a:gd name="connsiteX49" fmla="*/ 9077439 w 12191999"/>
              <a:gd name="connsiteY49" fmla="*/ 1817333 h 2083506"/>
              <a:gd name="connsiteX50" fmla="*/ 9055889 w 12191999"/>
              <a:gd name="connsiteY50" fmla="*/ 1817464 h 2083506"/>
              <a:gd name="connsiteX51" fmla="*/ 8930912 w 12191999"/>
              <a:gd name="connsiteY51" fmla="*/ 1828648 h 2083506"/>
              <a:gd name="connsiteX52" fmla="*/ 8913729 w 12191999"/>
              <a:gd name="connsiteY52" fmla="*/ 1829483 h 2083506"/>
              <a:gd name="connsiteX53" fmla="*/ 8904423 w 12191999"/>
              <a:gd name="connsiteY53" fmla="*/ 1833234 h 2083506"/>
              <a:gd name="connsiteX54" fmla="*/ 8871099 w 12191999"/>
              <a:gd name="connsiteY54" fmla="*/ 1833979 h 2083506"/>
              <a:gd name="connsiteX55" fmla="*/ 8869557 w 12191999"/>
              <a:gd name="connsiteY55" fmla="*/ 1836113 h 2083506"/>
              <a:gd name="connsiteX56" fmla="*/ 8760021 w 12191999"/>
              <a:gd name="connsiteY56" fmla="*/ 1854442 h 2083506"/>
              <a:gd name="connsiteX57" fmla="*/ 8741254 w 12191999"/>
              <a:gd name="connsiteY57" fmla="*/ 1857469 h 2083506"/>
              <a:gd name="connsiteX58" fmla="*/ 8725039 w 12191999"/>
              <a:gd name="connsiteY58" fmla="*/ 1856552 h 2083506"/>
              <a:gd name="connsiteX59" fmla="*/ 8635265 w 12191999"/>
              <a:gd name="connsiteY59" fmla="*/ 1859168 h 2083506"/>
              <a:gd name="connsiteX60" fmla="*/ 8613911 w 12191999"/>
              <a:gd name="connsiteY60" fmla="*/ 1857561 h 2083506"/>
              <a:gd name="connsiteX61" fmla="*/ 8604931 w 12191999"/>
              <a:gd name="connsiteY61" fmla="*/ 1854170 h 2083506"/>
              <a:gd name="connsiteX62" fmla="*/ 8570171 w 12191999"/>
              <a:gd name="connsiteY62" fmla="*/ 1860579 h 2083506"/>
              <a:gd name="connsiteX63" fmla="*/ 8516537 w 12191999"/>
              <a:gd name="connsiteY63" fmla="*/ 1864971 h 2083506"/>
              <a:gd name="connsiteX64" fmla="*/ 8491046 w 12191999"/>
              <a:gd name="connsiteY64" fmla="*/ 1868141 h 2083506"/>
              <a:gd name="connsiteX65" fmla="*/ 8470478 w 12191999"/>
              <a:gd name="connsiteY65" fmla="*/ 1866216 h 2083506"/>
              <a:gd name="connsiteX66" fmla="*/ 8353433 w 12191999"/>
              <a:gd name="connsiteY66" fmla="*/ 1865729 h 2083506"/>
              <a:gd name="connsiteX67" fmla="*/ 8347675 w 12191999"/>
              <a:gd name="connsiteY67" fmla="*/ 1865075 h 2083506"/>
              <a:gd name="connsiteX68" fmla="*/ 8343939 w 12191999"/>
              <a:gd name="connsiteY68" fmla="*/ 1865677 h 2083506"/>
              <a:gd name="connsiteX69" fmla="*/ 8221566 w 12191999"/>
              <a:gd name="connsiteY69" fmla="*/ 1881148 h 2083506"/>
              <a:gd name="connsiteX70" fmla="*/ 8066095 w 12191999"/>
              <a:gd name="connsiteY70" fmla="*/ 1919902 h 2083506"/>
              <a:gd name="connsiteX71" fmla="*/ 8044849 w 12191999"/>
              <a:gd name="connsiteY71" fmla="*/ 1916308 h 2083506"/>
              <a:gd name="connsiteX72" fmla="*/ 8041142 w 12191999"/>
              <a:gd name="connsiteY72" fmla="*/ 1915506 h 2083506"/>
              <a:gd name="connsiteX73" fmla="*/ 8022159 w 12191999"/>
              <a:gd name="connsiteY73" fmla="*/ 1911521 h 2083506"/>
              <a:gd name="connsiteX74" fmla="*/ 7944932 w 12191999"/>
              <a:gd name="connsiteY74" fmla="*/ 1917265 h 2083506"/>
              <a:gd name="connsiteX75" fmla="*/ 7879011 w 12191999"/>
              <a:gd name="connsiteY75" fmla="*/ 1928570 h 2083506"/>
              <a:gd name="connsiteX76" fmla="*/ 7865529 w 12191999"/>
              <a:gd name="connsiteY76" fmla="*/ 1934399 h 2083506"/>
              <a:gd name="connsiteX77" fmla="*/ 7774801 w 12191999"/>
              <a:gd name="connsiteY77" fmla="*/ 1947969 h 2083506"/>
              <a:gd name="connsiteX78" fmla="*/ 7748398 w 12191999"/>
              <a:gd name="connsiteY78" fmla="*/ 1955982 h 2083506"/>
              <a:gd name="connsiteX79" fmla="*/ 7740684 w 12191999"/>
              <a:gd name="connsiteY79" fmla="*/ 1955717 h 2083506"/>
              <a:gd name="connsiteX80" fmla="*/ 7712976 w 12191999"/>
              <a:gd name="connsiteY80" fmla="*/ 1960442 h 2083506"/>
              <a:gd name="connsiteX81" fmla="*/ 7699956 w 12191999"/>
              <a:gd name="connsiteY81" fmla="*/ 1966104 h 2083506"/>
              <a:gd name="connsiteX82" fmla="*/ 7684158 w 12191999"/>
              <a:gd name="connsiteY82" fmla="*/ 1962927 h 2083506"/>
              <a:gd name="connsiteX83" fmla="*/ 7643109 w 12191999"/>
              <a:gd name="connsiteY83" fmla="*/ 1964400 h 2083506"/>
              <a:gd name="connsiteX84" fmla="*/ 7630180 w 12191999"/>
              <a:gd name="connsiteY84" fmla="*/ 1970266 h 2083506"/>
              <a:gd name="connsiteX85" fmla="*/ 7609131 w 12191999"/>
              <a:gd name="connsiteY85" fmla="*/ 1971774 h 2083506"/>
              <a:gd name="connsiteX86" fmla="*/ 7555555 w 12191999"/>
              <a:gd name="connsiteY86" fmla="*/ 1969491 h 2083506"/>
              <a:gd name="connsiteX87" fmla="*/ 7520919 w 12191999"/>
              <a:gd name="connsiteY87" fmla="*/ 1970177 h 2083506"/>
              <a:gd name="connsiteX88" fmla="*/ 7456258 w 12191999"/>
              <a:gd name="connsiteY88" fmla="*/ 1960468 h 2083506"/>
              <a:gd name="connsiteX89" fmla="*/ 7393047 w 12191999"/>
              <a:gd name="connsiteY89" fmla="*/ 1952408 h 2083506"/>
              <a:gd name="connsiteX90" fmla="*/ 7199912 w 12191999"/>
              <a:gd name="connsiteY90" fmla="*/ 1959913 h 2083506"/>
              <a:gd name="connsiteX91" fmla="*/ 7146774 w 12191999"/>
              <a:gd name="connsiteY91" fmla="*/ 1956641 h 2083506"/>
              <a:gd name="connsiteX92" fmla="*/ 7122244 w 12191999"/>
              <a:gd name="connsiteY92" fmla="*/ 1953891 h 2083506"/>
              <a:gd name="connsiteX93" fmla="*/ 7032241 w 12191999"/>
              <a:gd name="connsiteY93" fmla="*/ 1962723 h 2083506"/>
              <a:gd name="connsiteX94" fmla="*/ 6941492 w 12191999"/>
              <a:gd name="connsiteY94" fmla="*/ 1976868 h 2083506"/>
              <a:gd name="connsiteX95" fmla="*/ 6906514 w 12191999"/>
              <a:gd name="connsiteY95" fmla="*/ 1968589 h 2083506"/>
              <a:gd name="connsiteX96" fmla="*/ 6826395 w 12191999"/>
              <a:gd name="connsiteY96" fmla="*/ 1974141 h 2083506"/>
              <a:gd name="connsiteX97" fmla="*/ 6716431 w 12191999"/>
              <a:gd name="connsiteY97" fmla="*/ 2004297 h 2083506"/>
              <a:gd name="connsiteX98" fmla="*/ 6569607 w 12191999"/>
              <a:gd name="connsiteY98" fmla="*/ 2015496 h 2083506"/>
              <a:gd name="connsiteX99" fmla="*/ 6561430 w 12191999"/>
              <a:gd name="connsiteY99" fmla="*/ 2020996 h 2083506"/>
              <a:gd name="connsiteX100" fmla="*/ 6549371 w 12191999"/>
              <a:gd name="connsiteY100" fmla="*/ 2024747 h 2083506"/>
              <a:gd name="connsiteX101" fmla="*/ 6547040 w 12191999"/>
              <a:gd name="connsiteY101" fmla="*/ 2024474 h 2083506"/>
              <a:gd name="connsiteX102" fmla="*/ 6530482 w 12191999"/>
              <a:gd name="connsiteY102" fmla="*/ 2026659 h 2083506"/>
              <a:gd name="connsiteX103" fmla="*/ 6528565 w 12191999"/>
              <a:gd name="connsiteY103" fmla="*/ 2028600 h 2083506"/>
              <a:gd name="connsiteX104" fmla="*/ 6517741 w 12191999"/>
              <a:gd name="connsiteY104" fmla="*/ 2030558 h 2083506"/>
              <a:gd name="connsiteX105" fmla="*/ 6497855 w 12191999"/>
              <a:gd name="connsiteY105" fmla="*/ 2035650 h 2083506"/>
              <a:gd name="connsiteX106" fmla="*/ 6492785 w 12191999"/>
              <a:gd name="connsiteY106" fmla="*/ 2035444 h 2083506"/>
              <a:gd name="connsiteX107" fmla="*/ 6460692 w 12191999"/>
              <a:gd name="connsiteY107" fmla="*/ 2041321 h 2083506"/>
              <a:gd name="connsiteX108" fmla="*/ 6459609 w 12191999"/>
              <a:gd name="connsiteY108" fmla="*/ 2040851 h 2083506"/>
              <a:gd name="connsiteX109" fmla="*/ 6447765 w 12191999"/>
              <a:gd name="connsiteY109" fmla="*/ 2040102 h 2083506"/>
              <a:gd name="connsiteX110" fmla="*/ 6426590 w 12191999"/>
              <a:gd name="connsiteY110" fmla="*/ 2039928 h 2083506"/>
              <a:gd name="connsiteX111" fmla="*/ 6401693 w 12191999"/>
              <a:gd name="connsiteY111" fmla="*/ 2033537 h 2083506"/>
              <a:gd name="connsiteX112" fmla="*/ 6387141 w 12191999"/>
              <a:gd name="connsiteY112" fmla="*/ 2033161 h 2083506"/>
              <a:gd name="connsiteX113" fmla="*/ 6357846 w 12191999"/>
              <a:gd name="connsiteY113" fmla="*/ 2036782 h 2083506"/>
              <a:gd name="connsiteX114" fmla="*/ 6342914 w 12191999"/>
              <a:gd name="connsiteY114" fmla="*/ 2037585 h 2083506"/>
              <a:gd name="connsiteX115" fmla="*/ 6336300 w 12191999"/>
              <a:gd name="connsiteY115" fmla="*/ 2038781 h 2083506"/>
              <a:gd name="connsiteX116" fmla="*/ 6317178 w 12191999"/>
              <a:gd name="connsiteY116" fmla="*/ 2038968 h 2083506"/>
              <a:gd name="connsiteX117" fmla="*/ 6161427 w 12191999"/>
              <a:gd name="connsiteY117" fmla="*/ 2047338 h 2083506"/>
              <a:gd name="connsiteX118" fmla="*/ 6097339 w 12191999"/>
              <a:gd name="connsiteY118" fmla="*/ 2082438 h 2083506"/>
              <a:gd name="connsiteX119" fmla="*/ 6079059 w 12191999"/>
              <a:gd name="connsiteY119" fmla="*/ 2081299 h 2083506"/>
              <a:gd name="connsiteX120" fmla="*/ 5998439 w 12191999"/>
              <a:gd name="connsiteY120" fmla="*/ 2070958 h 2083506"/>
              <a:gd name="connsiteX121" fmla="*/ 5904290 w 12191999"/>
              <a:gd name="connsiteY121" fmla="*/ 2070255 h 2083506"/>
              <a:gd name="connsiteX122" fmla="*/ 5814867 w 12191999"/>
              <a:gd name="connsiteY122" fmla="*/ 2079032 h 2083506"/>
              <a:gd name="connsiteX123" fmla="*/ 5725743 w 12191999"/>
              <a:gd name="connsiteY123" fmla="*/ 2070558 h 2083506"/>
              <a:gd name="connsiteX124" fmla="*/ 5650546 w 12191999"/>
              <a:gd name="connsiteY124" fmla="*/ 2052412 h 2083506"/>
              <a:gd name="connsiteX125" fmla="*/ 5581284 w 12191999"/>
              <a:gd name="connsiteY125" fmla="*/ 2023175 h 2083506"/>
              <a:gd name="connsiteX126" fmla="*/ 5572593 w 12191999"/>
              <a:gd name="connsiteY126" fmla="*/ 2018391 h 2083506"/>
              <a:gd name="connsiteX127" fmla="*/ 5548580 w 12191999"/>
              <a:gd name="connsiteY127" fmla="*/ 2016951 h 2083506"/>
              <a:gd name="connsiteX128" fmla="*/ 5471173 w 12191999"/>
              <a:gd name="connsiteY128" fmla="*/ 2018786 h 2083506"/>
              <a:gd name="connsiteX129" fmla="*/ 5340320 w 12191999"/>
              <a:gd name="connsiteY129" fmla="*/ 2037611 h 2083506"/>
              <a:gd name="connsiteX130" fmla="*/ 5254376 w 12191999"/>
              <a:gd name="connsiteY130" fmla="*/ 2042928 h 2083506"/>
              <a:gd name="connsiteX131" fmla="*/ 5258035 w 12191999"/>
              <a:gd name="connsiteY131" fmla="*/ 2035649 h 2083506"/>
              <a:gd name="connsiteX132" fmla="*/ 5230622 w 12191999"/>
              <a:gd name="connsiteY132" fmla="*/ 2024576 h 2083506"/>
              <a:gd name="connsiteX133" fmla="*/ 5026203 w 12191999"/>
              <a:gd name="connsiteY133" fmla="*/ 2030162 h 2083506"/>
              <a:gd name="connsiteX134" fmla="*/ 4973988 w 12191999"/>
              <a:gd name="connsiteY134" fmla="*/ 2026668 h 2083506"/>
              <a:gd name="connsiteX135" fmla="*/ 4928030 w 12191999"/>
              <a:gd name="connsiteY135" fmla="*/ 2033642 h 2083506"/>
              <a:gd name="connsiteX136" fmla="*/ 4908970 w 12191999"/>
              <a:gd name="connsiteY136" fmla="*/ 2030033 h 2083506"/>
              <a:gd name="connsiteX137" fmla="*/ 4905679 w 12191999"/>
              <a:gd name="connsiteY137" fmla="*/ 2029300 h 2083506"/>
              <a:gd name="connsiteX138" fmla="*/ 4892525 w 12191999"/>
              <a:gd name="connsiteY138" fmla="*/ 2028768 h 2083506"/>
              <a:gd name="connsiteX139" fmla="*/ 4888818 w 12191999"/>
              <a:gd name="connsiteY139" fmla="*/ 2025619 h 2083506"/>
              <a:gd name="connsiteX140" fmla="*/ 4869018 w 12191999"/>
              <a:gd name="connsiteY140" fmla="*/ 2022668 h 2083506"/>
              <a:gd name="connsiteX141" fmla="*/ 4844804 w 12191999"/>
              <a:gd name="connsiteY141" fmla="*/ 2022527 h 2083506"/>
              <a:gd name="connsiteX142" fmla="*/ 4758778 w 12191999"/>
              <a:gd name="connsiteY142" fmla="*/ 2021694 h 2083506"/>
              <a:gd name="connsiteX143" fmla="*/ 4744748 w 12191999"/>
              <a:gd name="connsiteY143" fmla="*/ 2023396 h 2083506"/>
              <a:gd name="connsiteX144" fmla="*/ 4698956 w 12191999"/>
              <a:gd name="connsiteY144" fmla="*/ 2020558 h 2083506"/>
              <a:gd name="connsiteX145" fmla="*/ 4658147 w 12191999"/>
              <a:gd name="connsiteY145" fmla="*/ 2019920 h 2083506"/>
              <a:gd name="connsiteX146" fmla="*/ 4631706 w 12191999"/>
              <a:gd name="connsiteY146" fmla="*/ 2021274 h 2083506"/>
              <a:gd name="connsiteX147" fmla="*/ 4624776 w 12191999"/>
              <a:gd name="connsiteY147" fmla="*/ 2020152 h 2083506"/>
              <a:gd name="connsiteX148" fmla="*/ 4598150 w 12191999"/>
              <a:gd name="connsiteY148" fmla="*/ 2019429 h 2083506"/>
              <a:gd name="connsiteX149" fmla="*/ 4584588 w 12191999"/>
              <a:gd name="connsiteY149" fmla="*/ 2021092 h 2083506"/>
              <a:gd name="connsiteX150" fmla="*/ 4571203 w 12191999"/>
              <a:gd name="connsiteY150" fmla="*/ 2017263 h 2083506"/>
              <a:gd name="connsiteX151" fmla="*/ 4567930 w 12191999"/>
              <a:gd name="connsiteY151" fmla="*/ 2014458 h 2083506"/>
              <a:gd name="connsiteX152" fmla="*/ 4548984 w 12191999"/>
              <a:gd name="connsiteY152" fmla="*/ 2015717 h 2083506"/>
              <a:gd name="connsiteX153" fmla="*/ 4533451 w 12191999"/>
              <a:gd name="connsiteY153" fmla="*/ 2012976 h 2083506"/>
              <a:gd name="connsiteX154" fmla="*/ 4519910 w 12191999"/>
              <a:gd name="connsiteY154" fmla="*/ 2014768 h 2083506"/>
              <a:gd name="connsiteX155" fmla="*/ 4514290 w 12191999"/>
              <a:gd name="connsiteY155" fmla="*/ 2014364 h 2083506"/>
              <a:gd name="connsiteX156" fmla="*/ 4500320 w 12191999"/>
              <a:gd name="connsiteY156" fmla="*/ 2013007 h 2083506"/>
              <a:gd name="connsiteX157" fmla="*/ 4476219 w 12191999"/>
              <a:gd name="connsiteY157" fmla="*/ 2009993 h 2083506"/>
              <a:gd name="connsiteX158" fmla="*/ 4468701 w 12191999"/>
              <a:gd name="connsiteY158" fmla="*/ 2009574 h 2083506"/>
              <a:gd name="connsiteX159" fmla="*/ 4452333 w 12191999"/>
              <a:gd name="connsiteY159" fmla="*/ 2004964 h 2083506"/>
              <a:gd name="connsiteX160" fmla="*/ 4420644 w 12191999"/>
              <a:gd name="connsiteY160" fmla="*/ 2001021 h 2083506"/>
              <a:gd name="connsiteX161" fmla="*/ 4364856 w 12191999"/>
              <a:gd name="connsiteY161" fmla="*/ 1987267 h 2083506"/>
              <a:gd name="connsiteX162" fmla="*/ 4332062 w 12191999"/>
              <a:gd name="connsiteY162" fmla="*/ 1980703 h 2083506"/>
              <a:gd name="connsiteX163" fmla="*/ 4309876 w 12191999"/>
              <a:gd name="connsiteY163" fmla="*/ 1974653 h 2083506"/>
              <a:gd name="connsiteX164" fmla="*/ 4244391 w 12191999"/>
              <a:gd name="connsiteY164" fmla="*/ 1966109 h 2083506"/>
              <a:gd name="connsiteX165" fmla="*/ 4132071 w 12191999"/>
              <a:gd name="connsiteY165" fmla="*/ 1954813 h 2083506"/>
              <a:gd name="connsiteX166" fmla="*/ 4109069 w 12191999"/>
              <a:gd name="connsiteY166" fmla="*/ 1951778 h 2083506"/>
              <a:gd name="connsiteX167" fmla="*/ 4092908 w 12191999"/>
              <a:gd name="connsiteY167" fmla="*/ 1946662 h 2083506"/>
              <a:gd name="connsiteX168" fmla="*/ 4092306 w 12191999"/>
              <a:gd name="connsiteY168" fmla="*/ 1943291 h 2083506"/>
              <a:gd name="connsiteX169" fmla="*/ 4080234 w 12191999"/>
              <a:gd name="connsiteY169" fmla="*/ 1941219 h 2083506"/>
              <a:gd name="connsiteX170" fmla="*/ 4077778 w 12191999"/>
              <a:gd name="connsiteY170" fmla="*/ 1940145 h 2083506"/>
              <a:gd name="connsiteX171" fmla="*/ 4062936 w 12191999"/>
              <a:gd name="connsiteY171" fmla="*/ 1934506 h 2083506"/>
              <a:gd name="connsiteX172" fmla="*/ 4012506 w 12191999"/>
              <a:gd name="connsiteY172" fmla="*/ 1935475 h 2083506"/>
              <a:gd name="connsiteX173" fmla="*/ 3965880 w 12191999"/>
              <a:gd name="connsiteY173" fmla="*/ 1925968 h 2083506"/>
              <a:gd name="connsiteX174" fmla="*/ 3765338 w 12191999"/>
              <a:gd name="connsiteY174" fmla="*/ 1906649 h 2083506"/>
              <a:gd name="connsiteX175" fmla="*/ 3749493 w 12191999"/>
              <a:gd name="connsiteY175" fmla="*/ 1893071 h 2083506"/>
              <a:gd name="connsiteX176" fmla="*/ 3672704 w 12191999"/>
              <a:gd name="connsiteY176" fmla="*/ 1881383 h 2083506"/>
              <a:gd name="connsiteX177" fmla="*/ 3530082 w 12191999"/>
              <a:gd name="connsiteY177" fmla="*/ 1883187 h 2083506"/>
              <a:gd name="connsiteX178" fmla="*/ 3387664 w 12191999"/>
              <a:gd name="connsiteY178" fmla="*/ 1862579 h 2083506"/>
              <a:gd name="connsiteX179" fmla="*/ 3371681 w 12191999"/>
              <a:gd name="connsiteY179" fmla="*/ 1865293 h 2083506"/>
              <a:gd name="connsiteX180" fmla="*/ 3355305 w 12191999"/>
              <a:gd name="connsiteY180" fmla="*/ 1865842 h 2083506"/>
              <a:gd name="connsiteX181" fmla="*/ 3353790 w 12191999"/>
              <a:gd name="connsiteY181" fmla="*/ 1865158 h 2083506"/>
              <a:gd name="connsiteX182" fmla="*/ 3336210 w 12191999"/>
              <a:gd name="connsiteY182" fmla="*/ 1863564 h 2083506"/>
              <a:gd name="connsiteX183" fmla="*/ 3331381 w 12191999"/>
              <a:gd name="connsiteY183" fmla="*/ 1864716 h 2083506"/>
              <a:gd name="connsiteX184" fmla="*/ 3319012 w 12191999"/>
              <a:gd name="connsiteY184" fmla="*/ 1864093 h 2083506"/>
              <a:gd name="connsiteX185" fmla="*/ 3293818 w 12191999"/>
              <a:gd name="connsiteY185" fmla="*/ 1864135 h 2083506"/>
              <a:gd name="connsiteX186" fmla="*/ 3289881 w 12191999"/>
              <a:gd name="connsiteY186" fmla="*/ 1862954 h 2083506"/>
              <a:gd name="connsiteX187" fmla="*/ 3253090 w 12191999"/>
              <a:gd name="connsiteY187" fmla="*/ 1861164 h 2083506"/>
              <a:gd name="connsiteX188" fmla="*/ 3252949 w 12191999"/>
              <a:gd name="connsiteY188" fmla="*/ 1860574 h 2083506"/>
              <a:gd name="connsiteX189" fmla="*/ 3244187 w 12191999"/>
              <a:gd name="connsiteY189" fmla="*/ 1857604 h 2083506"/>
              <a:gd name="connsiteX190" fmla="*/ 3246570 w 12191999"/>
              <a:gd name="connsiteY190" fmla="*/ 1852946 h 2083506"/>
              <a:gd name="connsiteX191" fmla="*/ 3237810 w 12191999"/>
              <a:gd name="connsiteY191" fmla="*/ 1853064 h 2083506"/>
              <a:gd name="connsiteX192" fmla="*/ 3230822 w 12191999"/>
              <a:gd name="connsiteY192" fmla="*/ 1855474 h 2083506"/>
              <a:gd name="connsiteX193" fmla="*/ 3136549 w 12191999"/>
              <a:gd name="connsiteY193" fmla="*/ 1874037 h 2083506"/>
              <a:gd name="connsiteX194" fmla="*/ 2845754 w 12191999"/>
              <a:gd name="connsiteY194" fmla="*/ 1910932 h 2083506"/>
              <a:gd name="connsiteX195" fmla="*/ 2786878 w 12191999"/>
              <a:gd name="connsiteY195" fmla="*/ 1917162 h 2083506"/>
              <a:gd name="connsiteX196" fmla="*/ 2725298 w 12191999"/>
              <a:gd name="connsiteY196" fmla="*/ 1912340 h 2083506"/>
              <a:gd name="connsiteX197" fmla="*/ 2697754 w 12191999"/>
              <a:gd name="connsiteY197" fmla="*/ 1914863 h 2083506"/>
              <a:gd name="connsiteX198" fmla="*/ 2568063 w 12191999"/>
              <a:gd name="connsiteY198" fmla="*/ 1936283 h 2083506"/>
              <a:gd name="connsiteX199" fmla="*/ 2489784 w 12191999"/>
              <a:gd name="connsiteY199" fmla="*/ 1943720 h 2083506"/>
              <a:gd name="connsiteX200" fmla="*/ 2458978 w 12191999"/>
              <a:gd name="connsiteY200" fmla="*/ 1938095 h 2083506"/>
              <a:gd name="connsiteX201" fmla="*/ 2318712 w 12191999"/>
              <a:gd name="connsiteY201" fmla="*/ 1934474 h 2083506"/>
              <a:gd name="connsiteX202" fmla="*/ 2268709 w 12191999"/>
              <a:gd name="connsiteY202" fmla="*/ 1940521 h 2083506"/>
              <a:gd name="connsiteX203" fmla="*/ 2264080 w 12191999"/>
              <a:gd name="connsiteY203" fmla="*/ 1941232 h 2083506"/>
              <a:gd name="connsiteX204" fmla="*/ 2254684 w 12191999"/>
              <a:gd name="connsiteY204" fmla="*/ 1943524 h 2083506"/>
              <a:gd name="connsiteX205" fmla="*/ 2252523 w 12191999"/>
              <a:gd name="connsiteY205" fmla="*/ 1943004 h 2083506"/>
              <a:gd name="connsiteX206" fmla="*/ 2173350 w 12191999"/>
              <a:gd name="connsiteY206" fmla="*/ 1929202 h 2083506"/>
              <a:gd name="connsiteX207" fmla="*/ 2155266 w 12191999"/>
              <a:gd name="connsiteY207" fmla="*/ 1920267 h 2083506"/>
              <a:gd name="connsiteX208" fmla="*/ 2091013 w 12191999"/>
              <a:gd name="connsiteY208" fmla="*/ 1914631 h 2083506"/>
              <a:gd name="connsiteX209" fmla="*/ 2030712 w 12191999"/>
              <a:gd name="connsiteY209" fmla="*/ 1897690 h 2083506"/>
              <a:gd name="connsiteX210" fmla="*/ 1908838 w 12191999"/>
              <a:gd name="connsiteY210" fmla="*/ 1892222 h 2083506"/>
              <a:gd name="connsiteX211" fmla="*/ 1877796 w 12191999"/>
              <a:gd name="connsiteY211" fmla="*/ 1883887 h 2083506"/>
              <a:gd name="connsiteX212" fmla="*/ 1875824 w 12191999"/>
              <a:gd name="connsiteY212" fmla="*/ 1879265 h 2083506"/>
              <a:gd name="connsiteX213" fmla="*/ 1823048 w 12191999"/>
              <a:gd name="connsiteY213" fmla="*/ 1881064 h 2083506"/>
              <a:gd name="connsiteX214" fmla="*/ 1765736 w 12191999"/>
              <a:gd name="connsiteY214" fmla="*/ 1856578 h 2083506"/>
              <a:gd name="connsiteX215" fmla="*/ 1725669 w 12191999"/>
              <a:gd name="connsiteY215" fmla="*/ 1833744 h 2083506"/>
              <a:gd name="connsiteX216" fmla="*/ 1725216 w 12191999"/>
              <a:gd name="connsiteY216" fmla="*/ 1829447 h 2083506"/>
              <a:gd name="connsiteX217" fmla="*/ 1721485 w 12191999"/>
              <a:gd name="connsiteY217" fmla="*/ 1828960 h 2083506"/>
              <a:gd name="connsiteX218" fmla="*/ 1717786 w 12191999"/>
              <a:gd name="connsiteY218" fmla="*/ 1832224 h 2083506"/>
              <a:gd name="connsiteX219" fmla="*/ 1689907 w 12191999"/>
              <a:gd name="connsiteY219" fmla="*/ 1825425 h 2083506"/>
              <a:gd name="connsiteX220" fmla="*/ 1688093 w 12191999"/>
              <a:gd name="connsiteY220" fmla="*/ 1817391 h 2083506"/>
              <a:gd name="connsiteX221" fmla="*/ 1496789 w 12191999"/>
              <a:gd name="connsiteY221" fmla="*/ 1805297 h 2083506"/>
              <a:gd name="connsiteX222" fmla="*/ 1392839 w 12191999"/>
              <a:gd name="connsiteY222" fmla="*/ 1758649 h 2083506"/>
              <a:gd name="connsiteX223" fmla="*/ 1360872 w 12191999"/>
              <a:gd name="connsiteY223" fmla="*/ 1752441 h 2083506"/>
              <a:gd name="connsiteX224" fmla="*/ 1313885 w 12191999"/>
              <a:gd name="connsiteY224" fmla="*/ 1731785 h 2083506"/>
              <a:gd name="connsiteX225" fmla="*/ 1247665 w 12191999"/>
              <a:gd name="connsiteY225" fmla="*/ 1727765 h 2083506"/>
              <a:gd name="connsiteX226" fmla="*/ 1196850 w 12191999"/>
              <a:gd name="connsiteY226" fmla="*/ 1729622 h 2083506"/>
              <a:gd name="connsiteX227" fmla="*/ 1168728 w 12191999"/>
              <a:gd name="connsiteY227" fmla="*/ 1728550 h 2083506"/>
              <a:gd name="connsiteX228" fmla="*/ 1096918 w 12191999"/>
              <a:gd name="connsiteY228" fmla="*/ 1721485 h 2083506"/>
              <a:gd name="connsiteX229" fmla="*/ 1094082 w 12191999"/>
              <a:gd name="connsiteY229" fmla="*/ 1720113 h 2083506"/>
              <a:gd name="connsiteX230" fmla="*/ 1040782 w 12191999"/>
              <a:gd name="connsiteY230" fmla="*/ 1721762 h 2083506"/>
              <a:gd name="connsiteX231" fmla="*/ 955980 w 12191999"/>
              <a:gd name="connsiteY231" fmla="*/ 1719289 h 2083506"/>
              <a:gd name="connsiteX232" fmla="*/ 926108 w 12191999"/>
              <a:gd name="connsiteY232" fmla="*/ 1715917 h 2083506"/>
              <a:gd name="connsiteX233" fmla="*/ 876049 w 12191999"/>
              <a:gd name="connsiteY233" fmla="*/ 1710422 h 2083506"/>
              <a:gd name="connsiteX234" fmla="*/ 839194 w 12191999"/>
              <a:gd name="connsiteY234" fmla="*/ 1700176 h 2083506"/>
              <a:gd name="connsiteX235" fmla="*/ 797112 w 12191999"/>
              <a:gd name="connsiteY235" fmla="*/ 1698014 h 2083506"/>
              <a:gd name="connsiteX236" fmla="*/ 786610 w 12191999"/>
              <a:gd name="connsiteY236" fmla="*/ 1705455 h 2083506"/>
              <a:gd name="connsiteX237" fmla="*/ 741833 w 12191999"/>
              <a:gd name="connsiteY237" fmla="*/ 1700566 h 2083506"/>
              <a:gd name="connsiteX238" fmla="*/ 673985 w 12191999"/>
              <a:gd name="connsiteY238" fmla="*/ 1692278 h 2083506"/>
              <a:gd name="connsiteX239" fmla="*/ 634665 w 12191999"/>
              <a:gd name="connsiteY239" fmla="*/ 1689550 h 2083506"/>
              <a:gd name="connsiteX240" fmla="*/ 527471 w 12191999"/>
              <a:gd name="connsiteY240" fmla="*/ 1679869 h 2083506"/>
              <a:gd name="connsiteX241" fmla="*/ 420260 w 12191999"/>
              <a:gd name="connsiteY241" fmla="*/ 1668475 h 2083506"/>
              <a:gd name="connsiteX242" fmla="*/ 357630 w 12191999"/>
              <a:gd name="connsiteY242" fmla="*/ 1652142 h 2083506"/>
              <a:gd name="connsiteX243" fmla="*/ 269407 w 12191999"/>
              <a:gd name="connsiteY243" fmla="*/ 1643812 h 2083506"/>
              <a:gd name="connsiteX244" fmla="*/ 254769 w 12191999"/>
              <a:gd name="connsiteY244" fmla="*/ 1641013 h 2083506"/>
              <a:gd name="connsiteX245" fmla="*/ 150763 w 12191999"/>
              <a:gd name="connsiteY245" fmla="*/ 1628143 h 2083506"/>
              <a:gd name="connsiteX246" fmla="*/ 29133 w 12191999"/>
              <a:gd name="connsiteY246" fmla="*/ 1626172 h 2083506"/>
              <a:gd name="connsiteX247" fmla="*/ 0 w 12191999"/>
              <a:gd name="connsiteY247" fmla="*/ 1619589 h 208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Lst>
            <a:rect l="l" t="t" r="r" b="b"/>
            <a:pathLst>
              <a:path w="12191999" h="2083506">
                <a:moveTo>
                  <a:pt x="0" y="0"/>
                </a:moveTo>
                <a:lnTo>
                  <a:pt x="9429748" y="0"/>
                </a:lnTo>
                <a:lnTo>
                  <a:pt x="9429748" y="1"/>
                </a:lnTo>
                <a:lnTo>
                  <a:pt x="12191999" y="1"/>
                </a:lnTo>
                <a:lnTo>
                  <a:pt x="12191999" y="1164372"/>
                </a:lnTo>
                <a:lnTo>
                  <a:pt x="12147852" y="1163783"/>
                </a:lnTo>
                <a:cubicBezTo>
                  <a:pt x="12063101" y="1189107"/>
                  <a:pt x="12045020" y="1156925"/>
                  <a:pt x="11993604" y="1153496"/>
                </a:cubicBezTo>
                <a:cubicBezTo>
                  <a:pt x="11954216" y="1165241"/>
                  <a:pt x="11911195" y="1167350"/>
                  <a:pt x="11865319" y="1176624"/>
                </a:cubicBezTo>
                <a:cubicBezTo>
                  <a:pt x="11822513" y="1184682"/>
                  <a:pt x="11766915" y="1201558"/>
                  <a:pt x="11718353" y="1209136"/>
                </a:cubicBezTo>
                <a:cubicBezTo>
                  <a:pt x="11675379" y="1217463"/>
                  <a:pt x="11638007" y="1216639"/>
                  <a:pt x="11609067" y="1218512"/>
                </a:cubicBezTo>
                <a:cubicBezTo>
                  <a:pt x="11597582" y="1221322"/>
                  <a:pt x="11554280" y="1243577"/>
                  <a:pt x="11545958" y="1240430"/>
                </a:cubicBezTo>
                <a:lnTo>
                  <a:pt x="11445770" y="1225780"/>
                </a:lnTo>
                <a:cubicBezTo>
                  <a:pt x="11425543" y="1230782"/>
                  <a:pt x="11413740" y="1222096"/>
                  <a:pt x="11398842" y="1227250"/>
                </a:cubicBezTo>
                <a:cubicBezTo>
                  <a:pt x="11367060" y="1233093"/>
                  <a:pt x="11269285" y="1263712"/>
                  <a:pt x="11240093" y="1266797"/>
                </a:cubicBezTo>
                <a:cubicBezTo>
                  <a:pt x="11197297" y="1273685"/>
                  <a:pt x="11181311" y="1272682"/>
                  <a:pt x="11141364" y="1288059"/>
                </a:cubicBezTo>
                <a:cubicBezTo>
                  <a:pt x="11099891" y="1305386"/>
                  <a:pt x="11051533" y="1319157"/>
                  <a:pt x="11015396" y="1353104"/>
                </a:cubicBezTo>
                <a:cubicBezTo>
                  <a:pt x="11009424" y="1362217"/>
                  <a:pt x="10992328" y="1361966"/>
                  <a:pt x="10973905" y="1365109"/>
                </a:cubicBezTo>
                <a:cubicBezTo>
                  <a:pt x="10955482" y="1368254"/>
                  <a:pt x="10907369" y="1372817"/>
                  <a:pt x="10904858" y="1371966"/>
                </a:cubicBezTo>
                <a:cubicBezTo>
                  <a:pt x="10880521" y="1379494"/>
                  <a:pt x="10873670" y="1399734"/>
                  <a:pt x="10827883" y="1410270"/>
                </a:cubicBezTo>
                <a:cubicBezTo>
                  <a:pt x="10790248" y="1415655"/>
                  <a:pt x="10724899" y="1420726"/>
                  <a:pt x="10690996" y="1426394"/>
                </a:cubicBezTo>
                <a:cubicBezTo>
                  <a:pt x="10676463" y="1423331"/>
                  <a:pt x="10634514" y="1436908"/>
                  <a:pt x="10624461" y="1444283"/>
                </a:cubicBezTo>
                <a:cubicBezTo>
                  <a:pt x="10601952" y="1468442"/>
                  <a:pt x="10536224" y="1460228"/>
                  <a:pt x="10517208" y="1478947"/>
                </a:cubicBezTo>
                <a:cubicBezTo>
                  <a:pt x="10509508" y="1482271"/>
                  <a:pt x="10505833" y="1468818"/>
                  <a:pt x="10497937" y="1469831"/>
                </a:cubicBezTo>
                <a:lnTo>
                  <a:pt x="10471201" y="1486037"/>
                </a:lnTo>
                <a:lnTo>
                  <a:pt x="10448263" y="1478223"/>
                </a:lnTo>
                <a:lnTo>
                  <a:pt x="10388089" y="1507175"/>
                </a:lnTo>
                <a:cubicBezTo>
                  <a:pt x="10350285" y="1513081"/>
                  <a:pt x="10383281" y="1526586"/>
                  <a:pt x="10333720" y="1515848"/>
                </a:cubicBezTo>
                <a:cubicBezTo>
                  <a:pt x="10286428" y="1526223"/>
                  <a:pt x="10174884" y="1550019"/>
                  <a:pt x="10104338" y="1569424"/>
                </a:cubicBezTo>
                <a:cubicBezTo>
                  <a:pt x="10066963" y="1581564"/>
                  <a:pt x="9967395" y="1605712"/>
                  <a:pt x="9910445" y="1632275"/>
                </a:cubicBezTo>
                <a:cubicBezTo>
                  <a:pt x="9856131" y="1644130"/>
                  <a:pt x="9831118" y="1689967"/>
                  <a:pt x="9770872" y="1688088"/>
                </a:cubicBezTo>
                <a:cubicBezTo>
                  <a:pt x="9769882" y="1691843"/>
                  <a:pt x="9737016" y="1697044"/>
                  <a:pt x="9733849" y="1700034"/>
                </a:cubicBezTo>
                <a:lnTo>
                  <a:pt x="9703714" y="1730093"/>
                </a:lnTo>
                <a:lnTo>
                  <a:pt x="9698351" y="1730377"/>
                </a:lnTo>
                <a:lnTo>
                  <a:pt x="9632895" y="1736363"/>
                </a:lnTo>
                <a:lnTo>
                  <a:pt x="9569107" y="1741010"/>
                </a:lnTo>
                <a:cubicBezTo>
                  <a:pt x="9558961" y="1745882"/>
                  <a:pt x="9548028" y="1750646"/>
                  <a:pt x="9536451" y="1755120"/>
                </a:cubicBezTo>
                <a:lnTo>
                  <a:pt x="9529385" y="1757515"/>
                </a:lnTo>
                <a:lnTo>
                  <a:pt x="9498527" y="1753117"/>
                </a:lnTo>
                <a:lnTo>
                  <a:pt x="9436642" y="1755478"/>
                </a:lnTo>
                <a:lnTo>
                  <a:pt x="9429748" y="1756317"/>
                </a:lnTo>
                <a:lnTo>
                  <a:pt x="9429748" y="1768745"/>
                </a:lnTo>
                <a:lnTo>
                  <a:pt x="9425802" y="1769273"/>
                </a:lnTo>
                <a:cubicBezTo>
                  <a:pt x="9390751" y="1773262"/>
                  <a:pt x="9371406" y="1773457"/>
                  <a:pt x="9349763" y="1776107"/>
                </a:cubicBezTo>
                <a:cubicBezTo>
                  <a:pt x="9314721" y="1782260"/>
                  <a:pt x="9277650" y="1796217"/>
                  <a:pt x="9256503" y="1800699"/>
                </a:cubicBezTo>
                <a:lnTo>
                  <a:pt x="9222873" y="1803003"/>
                </a:lnTo>
                <a:lnTo>
                  <a:pt x="9224095" y="1807355"/>
                </a:lnTo>
                <a:lnTo>
                  <a:pt x="9211603" y="1807675"/>
                </a:lnTo>
                <a:lnTo>
                  <a:pt x="9183719" y="1807781"/>
                </a:lnTo>
                <a:cubicBezTo>
                  <a:pt x="9166319" y="1808439"/>
                  <a:pt x="9117935" y="1807396"/>
                  <a:pt x="9100221" y="1808989"/>
                </a:cubicBezTo>
                <a:cubicBezTo>
                  <a:pt x="9095111" y="1813630"/>
                  <a:pt x="9087224" y="1816160"/>
                  <a:pt x="9077439" y="1817333"/>
                </a:cubicBezTo>
                <a:lnTo>
                  <a:pt x="9055889" y="1817464"/>
                </a:lnTo>
                <a:lnTo>
                  <a:pt x="8930912" y="1828648"/>
                </a:lnTo>
                <a:lnTo>
                  <a:pt x="8913729" y="1829483"/>
                </a:lnTo>
                <a:lnTo>
                  <a:pt x="8904423" y="1833234"/>
                </a:lnTo>
                <a:cubicBezTo>
                  <a:pt x="8897319" y="1833982"/>
                  <a:pt x="8876911" y="1833498"/>
                  <a:pt x="8871099" y="1833979"/>
                </a:cubicBezTo>
                <a:lnTo>
                  <a:pt x="8869557" y="1836113"/>
                </a:lnTo>
                <a:cubicBezTo>
                  <a:pt x="8851043" y="1839524"/>
                  <a:pt x="8781405" y="1850882"/>
                  <a:pt x="8760021" y="1854442"/>
                </a:cubicBezTo>
                <a:cubicBezTo>
                  <a:pt x="8755749" y="1851161"/>
                  <a:pt x="8746183" y="1856343"/>
                  <a:pt x="8741254" y="1857469"/>
                </a:cubicBezTo>
                <a:cubicBezTo>
                  <a:pt x="8740491" y="1855259"/>
                  <a:pt x="8728559" y="1854585"/>
                  <a:pt x="8725039" y="1856552"/>
                </a:cubicBezTo>
                <a:cubicBezTo>
                  <a:pt x="8641157" y="1867333"/>
                  <a:pt x="8683145" y="1845054"/>
                  <a:pt x="8635265" y="1859168"/>
                </a:cubicBezTo>
                <a:cubicBezTo>
                  <a:pt x="8626795" y="1860103"/>
                  <a:pt x="8619931" y="1859212"/>
                  <a:pt x="8613911" y="1857561"/>
                </a:cubicBezTo>
                <a:lnTo>
                  <a:pt x="8604931" y="1854170"/>
                </a:lnTo>
                <a:lnTo>
                  <a:pt x="8570171" y="1860579"/>
                </a:lnTo>
                <a:cubicBezTo>
                  <a:pt x="8553049" y="1862813"/>
                  <a:pt x="8535028" y="1864294"/>
                  <a:pt x="8516537" y="1864971"/>
                </a:cubicBezTo>
                <a:cubicBezTo>
                  <a:pt x="8512388" y="1860455"/>
                  <a:pt x="8497874" y="1866870"/>
                  <a:pt x="8491046" y="1868141"/>
                </a:cubicBezTo>
                <a:cubicBezTo>
                  <a:pt x="8490975" y="1865191"/>
                  <a:pt x="8475847" y="1863778"/>
                  <a:pt x="8470478" y="1866216"/>
                </a:cubicBezTo>
                <a:cubicBezTo>
                  <a:pt x="8357654" y="1876758"/>
                  <a:pt x="8421139" y="1849210"/>
                  <a:pt x="8353433" y="1865729"/>
                </a:cubicBezTo>
                <a:lnTo>
                  <a:pt x="8347675" y="1865075"/>
                </a:lnTo>
                <a:lnTo>
                  <a:pt x="8343939" y="1865677"/>
                </a:lnTo>
                <a:cubicBezTo>
                  <a:pt x="8309852" y="1870841"/>
                  <a:pt x="8272587" y="1875809"/>
                  <a:pt x="8221566" y="1881148"/>
                </a:cubicBezTo>
                <a:cubicBezTo>
                  <a:pt x="8158043" y="1892960"/>
                  <a:pt x="8095547" y="1914042"/>
                  <a:pt x="8066095" y="1919902"/>
                </a:cubicBezTo>
                <a:cubicBezTo>
                  <a:pt x="8058949" y="1919234"/>
                  <a:pt x="8051921" y="1917862"/>
                  <a:pt x="8044849" y="1916308"/>
                </a:cubicBezTo>
                <a:lnTo>
                  <a:pt x="8041142" y="1915506"/>
                </a:lnTo>
                <a:lnTo>
                  <a:pt x="8022159" y="1911521"/>
                </a:lnTo>
                <a:lnTo>
                  <a:pt x="7944932" y="1917265"/>
                </a:lnTo>
                <a:lnTo>
                  <a:pt x="7879011" y="1928570"/>
                </a:lnTo>
                <a:lnTo>
                  <a:pt x="7865529" y="1934399"/>
                </a:lnTo>
                <a:lnTo>
                  <a:pt x="7774801" y="1947969"/>
                </a:lnTo>
                <a:lnTo>
                  <a:pt x="7748398" y="1955982"/>
                </a:lnTo>
                <a:lnTo>
                  <a:pt x="7740684" y="1955717"/>
                </a:lnTo>
                <a:cubicBezTo>
                  <a:pt x="7728362" y="1958584"/>
                  <a:pt x="7714099" y="1968442"/>
                  <a:pt x="7712976" y="1960442"/>
                </a:cubicBezTo>
                <a:lnTo>
                  <a:pt x="7699956" y="1966104"/>
                </a:lnTo>
                <a:lnTo>
                  <a:pt x="7684158" y="1962927"/>
                </a:lnTo>
                <a:cubicBezTo>
                  <a:pt x="7674684" y="1962643"/>
                  <a:pt x="7652105" y="1963177"/>
                  <a:pt x="7643109" y="1964400"/>
                </a:cubicBezTo>
                <a:lnTo>
                  <a:pt x="7630180" y="1970266"/>
                </a:lnTo>
                <a:lnTo>
                  <a:pt x="7609131" y="1971774"/>
                </a:lnTo>
                <a:cubicBezTo>
                  <a:pt x="7596694" y="1971644"/>
                  <a:pt x="7570258" y="1969757"/>
                  <a:pt x="7555555" y="1969491"/>
                </a:cubicBezTo>
                <a:cubicBezTo>
                  <a:pt x="7541460" y="1966540"/>
                  <a:pt x="7530571" y="1964848"/>
                  <a:pt x="7520919" y="1970177"/>
                </a:cubicBezTo>
                <a:cubicBezTo>
                  <a:pt x="7500295" y="1966884"/>
                  <a:pt x="7480780" y="1949401"/>
                  <a:pt x="7456258" y="1960468"/>
                </a:cubicBezTo>
                <a:cubicBezTo>
                  <a:pt x="7434946" y="1957506"/>
                  <a:pt x="7435772" y="1952500"/>
                  <a:pt x="7393047" y="1952408"/>
                </a:cubicBezTo>
                <a:cubicBezTo>
                  <a:pt x="7356520" y="1952860"/>
                  <a:pt x="7236307" y="1958626"/>
                  <a:pt x="7199912" y="1959913"/>
                </a:cubicBezTo>
                <a:cubicBezTo>
                  <a:pt x="7176501" y="1959942"/>
                  <a:pt x="7160098" y="1958343"/>
                  <a:pt x="7146774" y="1956641"/>
                </a:cubicBezTo>
                <a:lnTo>
                  <a:pt x="7122244" y="1953891"/>
                </a:lnTo>
                <a:lnTo>
                  <a:pt x="7032241" y="1962723"/>
                </a:lnTo>
                <a:cubicBezTo>
                  <a:pt x="6997214" y="1965198"/>
                  <a:pt x="6963725" y="1968396"/>
                  <a:pt x="6941492" y="1976868"/>
                </a:cubicBezTo>
                <a:cubicBezTo>
                  <a:pt x="6947015" y="1970398"/>
                  <a:pt x="6923088" y="1965379"/>
                  <a:pt x="6906514" y="1968589"/>
                </a:cubicBezTo>
                <a:cubicBezTo>
                  <a:pt x="6925890" y="1943204"/>
                  <a:pt x="6840983" y="1991464"/>
                  <a:pt x="6826395" y="1974141"/>
                </a:cubicBezTo>
                <a:cubicBezTo>
                  <a:pt x="6825676" y="1990223"/>
                  <a:pt x="6751393" y="2017492"/>
                  <a:pt x="6716431" y="2004297"/>
                </a:cubicBezTo>
                <a:cubicBezTo>
                  <a:pt x="6663167" y="2007518"/>
                  <a:pt x="6625450" y="2020811"/>
                  <a:pt x="6569607" y="2015496"/>
                </a:cubicBezTo>
                <a:cubicBezTo>
                  <a:pt x="6567874" y="2017648"/>
                  <a:pt x="6565034" y="2019449"/>
                  <a:pt x="6561430" y="2020996"/>
                </a:cubicBezTo>
                <a:lnTo>
                  <a:pt x="6549371" y="2024747"/>
                </a:lnTo>
                <a:lnTo>
                  <a:pt x="6547040" y="2024474"/>
                </a:lnTo>
                <a:cubicBezTo>
                  <a:pt x="6537882" y="2024425"/>
                  <a:pt x="6533193" y="2025332"/>
                  <a:pt x="6530482" y="2026659"/>
                </a:cubicBezTo>
                <a:lnTo>
                  <a:pt x="6528565" y="2028600"/>
                </a:lnTo>
                <a:lnTo>
                  <a:pt x="6517741" y="2030558"/>
                </a:lnTo>
                <a:lnTo>
                  <a:pt x="6497855" y="2035650"/>
                </a:lnTo>
                <a:lnTo>
                  <a:pt x="6492785" y="2035444"/>
                </a:lnTo>
                <a:lnTo>
                  <a:pt x="6460692" y="2041321"/>
                </a:lnTo>
                <a:lnTo>
                  <a:pt x="6459609" y="2040851"/>
                </a:lnTo>
                <a:cubicBezTo>
                  <a:pt x="6456451" y="2039933"/>
                  <a:pt x="6452734" y="2039508"/>
                  <a:pt x="6447765" y="2040102"/>
                </a:cubicBezTo>
                <a:cubicBezTo>
                  <a:pt x="6446007" y="2031126"/>
                  <a:pt x="6441093" y="2037380"/>
                  <a:pt x="6426590" y="2039928"/>
                </a:cubicBezTo>
                <a:cubicBezTo>
                  <a:pt x="6423606" y="2033241"/>
                  <a:pt x="6413230" y="2032925"/>
                  <a:pt x="6401693" y="2033537"/>
                </a:cubicBezTo>
                <a:lnTo>
                  <a:pt x="6387141" y="2033161"/>
                </a:lnTo>
                <a:lnTo>
                  <a:pt x="6357846" y="2036782"/>
                </a:lnTo>
                <a:lnTo>
                  <a:pt x="6342914" y="2037585"/>
                </a:lnTo>
                <a:lnTo>
                  <a:pt x="6336300" y="2038781"/>
                </a:lnTo>
                <a:lnTo>
                  <a:pt x="6317178" y="2038968"/>
                </a:lnTo>
                <a:lnTo>
                  <a:pt x="6161427" y="2047338"/>
                </a:lnTo>
                <a:cubicBezTo>
                  <a:pt x="6147824" y="2057658"/>
                  <a:pt x="6118908" y="2077615"/>
                  <a:pt x="6097339" y="2082438"/>
                </a:cubicBezTo>
                <a:cubicBezTo>
                  <a:pt x="6090149" y="2084046"/>
                  <a:pt x="6083776" y="2083972"/>
                  <a:pt x="6079059" y="2081299"/>
                </a:cubicBezTo>
                <a:cubicBezTo>
                  <a:pt x="6063900" y="2082334"/>
                  <a:pt x="6011621" y="2084537"/>
                  <a:pt x="5998439" y="2070958"/>
                </a:cubicBezTo>
                <a:cubicBezTo>
                  <a:pt x="5976443" y="2071759"/>
                  <a:pt x="5925514" y="2069780"/>
                  <a:pt x="5904290" y="2070255"/>
                </a:cubicBezTo>
                <a:cubicBezTo>
                  <a:pt x="5871515" y="2066244"/>
                  <a:pt x="5843986" y="2088249"/>
                  <a:pt x="5814867" y="2079032"/>
                </a:cubicBezTo>
                <a:cubicBezTo>
                  <a:pt x="5792003" y="2070559"/>
                  <a:pt x="5750009" y="2076273"/>
                  <a:pt x="5725743" y="2070558"/>
                </a:cubicBezTo>
                <a:cubicBezTo>
                  <a:pt x="5716432" y="2058355"/>
                  <a:pt x="5667424" y="2047322"/>
                  <a:pt x="5650546" y="2052412"/>
                </a:cubicBezTo>
                <a:cubicBezTo>
                  <a:pt x="5614627" y="2046084"/>
                  <a:pt x="5608108" y="2028306"/>
                  <a:pt x="5581284" y="2023175"/>
                </a:cubicBezTo>
                <a:lnTo>
                  <a:pt x="5572593" y="2018391"/>
                </a:lnTo>
                <a:lnTo>
                  <a:pt x="5548580" y="2016951"/>
                </a:lnTo>
                <a:cubicBezTo>
                  <a:pt x="5523726" y="2017783"/>
                  <a:pt x="5498337" y="2019663"/>
                  <a:pt x="5471173" y="2018786"/>
                </a:cubicBezTo>
                <a:cubicBezTo>
                  <a:pt x="5447687" y="2003020"/>
                  <a:pt x="5353807" y="2022324"/>
                  <a:pt x="5340320" y="2037611"/>
                </a:cubicBezTo>
                <a:cubicBezTo>
                  <a:pt x="5340015" y="2024215"/>
                  <a:pt x="5271937" y="2042455"/>
                  <a:pt x="5254376" y="2042928"/>
                </a:cubicBezTo>
                <a:cubicBezTo>
                  <a:pt x="5248522" y="2043086"/>
                  <a:pt x="5248281" y="2041270"/>
                  <a:pt x="5258035" y="2035649"/>
                </a:cubicBezTo>
                <a:cubicBezTo>
                  <a:pt x="5239374" y="2037214"/>
                  <a:pt x="5220112" y="2030252"/>
                  <a:pt x="5230622" y="2024576"/>
                </a:cubicBezTo>
                <a:cubicBezTo>
                  <a:pt x="5173932" y="2036724"/>
                  <a:pt x="5090262" y="2024645"/>
                  <a:pt x="5026203" y="2030162"/>
                </a:cubicBezTo>
                <a:cubicBezTo>
                  <a:pt x="4991280" y="2016814"/>
                  <a:pt x="5010212" y="2029164"/>
                  <a:pt x="4973988" y="2026668"/>
                </a:cubicBezTo>
                <a:cubicBezTo>
                  <a:pt x="4983896" y="2038955"/>
                  <a:pt x="4930012" y="2019774"/>
                  <a:pt x="4928030" y="2033642"/>
                </a:cubicBezTo>
                <a:cubicBezTo>
                  <a:pt x="4921501" y="2032748"/>
                  <a:pt x="4915238" y="2031445"/>
                  <a:pt x="4908970" y="2030033"/>
                </a:cubicBezTo>
                <a:lnTo>
                  <a:pt x="4905679" y="2029300"/>
                </a:lnTo>
                <a:lnTo>
                  <a:pt x="4892525" y="2028768"/>
                </a:lnTo>
                <a:lnTo>
                  <a:pt x="4888818" y="2025619"/>
                </a:lnTo>
                <a:lnTo>
                  <a:pt x="4869018" y="2022668"/>
                </a:lnTo>
                <a:cubicBezTo>
                  <a:pt x="4861602" y="2022028"/>
                  <a:pt x="4853622" y="2021880"/>
                  <a:pt x="4844804" y="2022527"/>
                </a:cubicBezTo>
                <a:cubicBezTo>
                  <a:pt x="4823110" y="2028022"/>
                  <a:pt x="4789330" y="2021287"/>
                  <a:pt x="4758778" y="2021694"/>
                </a:cubicBezTo>
                <a:lnTo>
                  <a:pt x="4744748" y="2023396"/>
                </a:lnTo>
                <a:lnTo>
                  <a:pt x="4698956" y="2020558"/>
                </a:lnTo>
                <a:cubicBezTo>
                  <a:pt x="4685921" y="2020008"/>
                  <a:pt x="4672392" y="2019718"/>
                  <a:pt x="4658147" y="2019920"/>
                </a:cubicBezTo>
                <a:lnTo>
                  <a:pt x="4631706" y="2021274"/>
                </a:lnTo>
                <a:lnTo>
                  <a:pt x="4624776" y="2020152"/>
                </a:lnTo>
                <a:cubicBezTo>
                  <a:pt x="4612703" y="2020277"/>
                  <a:pt x="4596727" y="2024226"/>
                  <a:pt x="4598150" y="2019429"/>
                </a:cubicBezTo>
                <a:lnTo>
                  <a:pt x="4584588" y="2021092"/>
                </a:lnTo>
                <a:lnTo>
                  <a:pt x="4571203" y="2017263"/>
                </a:lnTo>
                <a:cubicBezTo>
                  <a:pt x="4569736" y="2016374"/>
                  <a:pt x="4568633" y="2015427"/>
                  <a:pt x="4567930" y="2014458"/>
                </a:cubicBezTo>
                <a:lnTo>
                  <a:pt x="4548984" y="2015717"/>
                </a:lnTo>
                <a:lnTo>
                  <a:pt x="4533451" y="2012976"/>
                </a:lnTo>
                <a:lnTo>
                  <a:pt x="4519910" y="2014768"/>
                </a:lnTo>
                <a:lnTo>
                  <a:pt x="4514290" y="2014364"/>
                </a:lnTo>
                <a:lnTo>
                  <a:pt x="4500320" y="2013007"/>
                </a:lnTo>
                <a:cubicBezTo>
                  <a:pt x="4493159" y="2012056"/>
                  <a:pt x="4485144" y="2010910"/>
                  <a:pt x="4476219" y="2009993"/>
                </a:cubicBezTo>
                <a:lnTo>
                  <a:pt x="4468701" y="2009574"/>
                </a:lnTo>
                <a:lnTo>
                  <a:pt x="4452333" y="2004964"/>
                </a:lnTo>
                <a:cubicBezTo>
                  <a:pt x="4440422" y="2001479"/>
                  <a:pt x="4431048" y="1999130"/>
                  <a:pt x="4420644" y="2001021"/>
                </a:cubicBezTo>
                <a:cubicBezTo>
                  <a:pt x="4402911" y="1996519"/>
                  <a:pt x="4390524" y="1983900"/>
                  <a:pt x="4364856" y="1987267"/>
                </a:cubicBezTo>
                <a:cubicBezTo>
                  <a:pt x="4372645" y="1981550"/>
                  <a:pt x="4336350" y="1986575"/>
                  <a:pt x="4332062" y="1980703"/>
                </a:cubicBezTo>
                <a:cubicBezTo>
                  <a:pt x="4330083" y="1975974"/>
                  <a:pt x="4318612" y="1976397"/>
                  <a:pt x="4309876" y="1974653"/>
                </a:cubicBezTo>
                <a:cubicBezTo>
                  <a:pt x="4303650" y="1969824"/>
                  <a:pt x="4259693" y="1965414"/>
                  <a:pt x="4244391" y="1966109"/>
                </a:cubicBezTo>
                <a:cubicBezTo>
                  <a:pt x="4201255" y="1970914"/>
                  <a:pt x="4166558" y="1951471"/>
                  <a:pt x="4132071" y="1954813"/>
                </a:cubicBezTo>
                <a:cubicBezTo>
                  <a:pt x="4123041" y="1954358"/>
                  <a:pt x="4115554" y="1953263"/>
                  <a:pt x="4109069" y="1951778"/>
                </a:cubicBezTo>
                <a:lnTo>
                  <a:pt x="4092908" y="1946662"/>
                </a:lnTo>
                <a:cubicBezTo>
                  <a:pt x="4092707" y="1945539"/>
                  <a:pt x="4092506" y="1944415"/>
                  <a:pt x="4092306" y="1943291"/>
                </a:cubicBezTo>
                <a:lnTo>
                  <a:pt x="4080234" y="1941219"/>
                </a:lnTo>
                <a:lnTo>
                  <a:pt x="4077778" y="1940145"/>
                </a:lnTo>
                <a:cubicBezTo>
                  <a:pt x="4073105" y="1938081"/>
                  <a:pt x="4068339" y="1936119"/>
                  <a:pt x="4062936" y="1934506"/>
                </a:cubicBezTo>
                <a:cubicBezTo>
                  <a:pt x="4048082" y="1947155"/>
                  <a:pt x="4014523" y="1922869"/>
                  <a:pt x="4012506" y="1935475"/>
                </a:cubicBezTo>
                <a:cubicBezTo>
                  <a:pt x="3980228" y="1928812"/>
                  <a:pt x="3986775" y="1942559"/>
                  <a:pt x="3965880" y="1925968"/>
                </a:cubicBezTo>
                <a:cubicBezTo>
                  <a:pt x="3899515" y="1923414"/>
                  <a:pt x="3830855" y="1902158"/>
                  <a:pt x="3765338" y="1906649"/>
                </a:cubicBezTo>
                <a:cubicBezTo>
                  <a:pt x="3780686" y="1902635"/>
                  <a:pt x="3768784" y="1893856"/>
                  <a:pt x="3749493" y="1893071"/>
                </a:cubicBezTo>
                <a:cubicBezTo>
                  <a:pt x="3807776" y="1876857"/>
                  <a:pt x="3656400" y="1898030"/>
                  <a:pt x="3672704" y="1881383"/>
                </a:cubicBezTo>
                <a:cubicBezTo>
                  <a:pt x="3645532" y="1893973"/>
                  <a:pt x="3537791" y="1900656"/>
                  <a:pt x="3530082" y="1883187"/>
                </a:cubicBezTo>
                <a:cubicBezTo>
                  <a:pt x="3479808" y="1875044"/>
                  <a:pt x="3426017" y="1877998"/>
                  <a:pt x="3387664" y="1862579"/>
                </a:cubicBezTo>
                <a:cubicBezTo>
                  <a:pt x="3382649" y="1863935"/>
                  <a:pt x="3377277" y="1864791"/>
                  <a:pt x="3371681" y="1865293"/>
                </a:cubicBezTo>
                <a:lnTo>
                  <a:pt x="3355305" y="1865842"/>
                </a:lnTo>
                <a:lnTo>
                  <a:pt x="3353790" y="1865158"/>
                </a:lnTo>
                <a:cubicBezTo>
                  <a:pt x="3346144" y="1863282"/>
                  <a:pt x="3340687" y="1863057"/>
                  <a:pt x="3336210" y="1863564"/>
                </a:cubicBezTo>
                <a:lnTo>
                  <a:pt x="3331381" y="1864716"/>
                </a:lnTo>
                <a:lnTo>
                  <a:pt x="3319012" y="1864093"/>
                </a:lnTo>
                <a:lnTo>
                  <a:pt x="3293818" y="1864135"/>
                </a:lnTo>
                <a:lnTo>
                  <a:pt x="3289881" y="1862954"/>
                </a:lnTo>
                <a:lnTo>
                  <a:pt x="3253090" y="1861164"/>
                </a:lnTo>
                <a:cubicBezTo>
                  <a:pt x="3253042" y="1860968"/>
                  <a:pt x="3252996" y="1860771"/>
                  <a:pt x="3252949" y="1860574"/>
                </a:cubicBezTo>
                <a:cubicBezTo>
                  <a:pt x="3251799" y="1859213"/>
                  <a:pt x="3249368" y="1858131"/>
                  <a:pt x="3244187" y="1857604"/>
                </a:cubicBezTo>
                <a:cubicBezTo>
                  <a:pt x="3250860" y="1853873"/>
                  <a:pt x="3250577" y="1852999"/>
                  <a:pt x="3246570" y="1852946"/>
                </a:cubicBezTo>
                <a:lnTo>
                  <a:pt x="3237810" y="1853064"/>
                </a:lnTo>
                <a:lnTo>
                  <a:pt x="3230822" y="1855474"/>
                </a:lnTo>
                <a:cubicBezTo>
                  <a:pt x="3206812" y="1862286"/>
                  <a:pt x="3176733" y="1868865"/>
                  <a:pt x="3136549" y="1874037"/>
                </a:cubicBezTo>
                <a:cubicBezTo>
                  <a:pt x="3081163" y="1880168"/>
                  <a:pt x="2902557" y="1900580"/>
                  <a:pt x="2845754" y="1910932"/>
                </a:cubicBezTo>
                <a:cubicBezTo>
                  <a:pt x="2860822" y="1944376"/>
                  <a:pt x="2813389" y="1905358"/>
                  <a:pt x="2786878" y="1917162"/>
                </a:cubicBezTo>
                <a:cubicBezTo>
                  <a:pt x="2766803" y="1917398"/>
                  <a:pt x="2741628" y="1915886"/>
                  <a:pt x="2725298" y="1912340"/>
                </a:cubicBezTo>
                <a:cubicBezTo>
                  <a:pt x="2716680" y="1911427"/>
                  <a:pt x="2707572" y="1911972"/>
                  <a:pt x="2697754" y="1914863"/>
                </a:cubicBezTo>
                <a:cubicBezTo>
                  <a:pt x="2667185" y="1939014"/>
                  <a:pt x="2622149" y="1926211"/>
                  <a:pt x="2568063" y="1936283"/>
                </a:cubicBezTo>
                <a:cubicBezTo>
                  <a:pt x="2552625" y="1932001"/>
                  <a:pt x="2502682" y="1953378"/>
                  <a:pt x="2489784" y="1943720"/>
                </a:cubicBezTo>
                <a:cubicBezTo>
                  <a:pt x="2478524" y="1943155"/>
                  <a:pt x="2467418" y="1949411"/>
                  <a:pt x="2458978" y="1938095"/>
                </a:cubicBezTo>
                <a:cubicBezTo>
                  <a:pt x="2417552" y="1934639"/>
                  <a:pt x="2366376" y="1931293"/>
                  <a:pt x="2318712" y="1934474"/>
                </a:cubicBezTo>
                <a:cubicBezTo>
                  <a:pt x="2296029" y="1936526"/>
                  <a:pt x="2282069" y="1938434"/>
                  <a:pt x="2268709" y="1940521"/>
                </a:cubicBezTo>
                <a:lnTo>
                  <a:pt x="2264080" y="1941232"/>
                </a:lnTo>
                <a:lnTo>
                  <a:pt x="2254684" y="1943524"/>
                </a:lnTo>
                <a:lnTo>
                  <a:pt x="2252523" y="1943004"/>
                </a:lnTo>
                <a:lnTo>
                  <a:pt x="2173350" y="1929202"/>
                </a:lnTo>
                <a:lnTo>
                  <a:pt x="2155266" y="1920267"/>
                </a:lnTo>
                <a:lnTo>
                  <a:pt x="2091013" y="1914631"/>
                </a:lnTo>
                <a:cubicBezTo>
                  <a:pt x="2033357" y="1920614"/>
                  <a:pt x="2070513" y="1905065"/>
                  <a:pt x="2030712" y="1897690"/>
                </a:cubicBezTo>
                <a:cubicBezTo>
                  <a:pt x="1994539" y="1893055"/>
                  <a:pt x="1958569" y="1883188"/>
                  <a:pt x="1908838" y="1892222"/>
                </a:cubicBezTo>
                <a:cubicBezTo>
                  <a:pt x="1897236" y="1896147"/>
                  <a:pt x="1883338" y="1892415"/>
                  <a:pt x="1877796" y="1883887"/>
                </a:cubicBezTo>
                <a:cubicBezTo>
                  <a:pt x="1876842" y="1882419"/>
                  <a:pt x="1876177" y="1880863"/>
                  <a:pt x="1875824" y="1879265"/>
                </a:cubicBezTo>
                <a:cubicBezTo>
                  <a:pt x="1843474" y="1887199"/>
                  <a:pt x="1841511" y="1873818"/>
                  <a:pt x="1823048" y="1881064"/>
                </a:cubicBezTo>
                <a:cubicBezTo>
                  <a:pt x="1792640" y="1872164"/>
                  <a:pt x="1782358" y="1850450"/>
                  <a:pt x="1765736" y="1856578"/>
                </a:cubicBezTo>
                <a:cubicBezTo>
                  <a:pt x="1753024" y="1849107"/>
                  <a:pt x="1745932" y="1828316"/>
                  <a:pt x="1725669" y="1833744"/>
                </a:cubicBezTo>
                <a:cubicBezTo>
                  <a:pt x="1727428" y="1831405"/>
                  <a:pt x="1726953" y="1830157"/>
                  <a:pt x="1725216" y="1829447"/>
                </a:cubicBezTo>
                <a:lnTo>
                  <a:pt x="1721485" y="1828960"/>
                </a:lnTo>
                <a:lnTo>
                  <a:pt x="1717786" y="1832224"/>
                </a:lnTo>
                <a:cubicBezTo>
                  <a:pt x="1703445" y="1843277"/>
                  <a:pt x="1706547" y="1827935"/>
                  <a:pt x="1689907" y="1825425"/>
                </a:cubicBezTo>
                <a:cubicBezTo>
                  <a:pt x="1682338" y="1823445"/>
                  <a:pt x="1685181" y="1820226"/>
                  <a:pt x="1688093" y="1817391"/>
                </a:cubicBezTo>
                <a:lnTo>
                  <a:pt x="1496789" y="1805297"/>
                </a:lnTo>
                <a:cubicBezTo>
                  <a:pt x="1463551" y="1793913"/>
                  <a:pt x="1426345" y="1786892"/>
                  <a:pt x="1392839" y="1758649"/>
                </a:cubicBezTo>
                <a:cubicBezTo>
                  <a:pt x="1386461" y="1750573"/>
                  <a:pt x="1374031" y="1756918"/>
                  <a:pt x="1360872" y="1752441"/>
                </a:cubicBezTo>
                <a:cubicBezTo>
                  <a:pt x="1347711" y="1747963"/>
                  <a:pt x="1332751" y="1735898"/>
                  <a:pt x="1313885" y="1731785"/>
                </a:cubicBezTo>
                <a:cubicBezTo>
                  <a:pt x="1281989" y="1726305"/>
                  <a:pt x="1256405" y="1739744"/>
                  <a:pt x="1247665" y="1727765"/>
                </a:cubicBezTo>
                <a:cubicBezTo>
                  <a:pt x="1231363" y="1728538"/>
                  <a:pt x="1209120" y="1742556"/>
                  <a:pt x="1196850" y="1729622"/>
                </a:cubicBezTo>
                <a:cubicBezTo>
                  <a:pt x="1195195" y="1740224"/>
                  <a:pt x="1178147" y="1721561"/>
                  <a:pt x="1168728" y="1728550"/>
                </a:cubicBezTo>
                <a:cubicBezTo>
                  <a:pt x="1152073" y="1727193"/>
                  <a:pt x="1122804" y="1725926"/>
                  <a:pt x="1096918" y="1721485"/>
                </a:cubicBezTo>
                <a:lnTo>
                  <a:pt x="1094082" y="1720113"/>
                </a:lnTo>
                <a:lnTo>
                  <a:pt x="1040782" y="1721762"/>
                </a:lnTo>
                <a:cubicBezTo>
                  <a:pt x="987172" y="1722352"/>
                  <a:pt x="1023272" y="1708707"/>
                  <a:pt x="955980" y="1719289"/>
                </a:cubicBezTo>
                <a:cubicBezTo>
                  <a:pt x="948995" y="1714208"/>
                  <a:pt x="940521" y="1713816"/>
                  <a:pt x="926108" y="1715917"/>
                </a:cubicBezTo>
                <a:cubicBezTo>
                  <a:pt x="900077" y="1715834"/>
                  <a:pt x="902688" y="1703436"/>
                  <a:pt x="876049" y="1710422"/>
                </a:cubicBezTo>
                <a:cubicBezTo>
                  <a:pt x="881084" y="1703830"/>
                  <a:pt x="826830" y="1706893"/>
                  <a:pt x="839194" y="1700176"/>
                </a:cubicBezTo>
                <a:cubicBezTo>
                  <a:pt x="822548" y="1693764"/>
                  <a:pt x="813674" y="1703628"/>
                  <a:pt x="797112" y="1698014"/>
                </a:cubicBezTo>
                <a:cubicBezTo>
                  <a:pt x="778195" y="1696418"/>
                  <a:pt x="807647" y="1705364"/>
                  <a:pt x="786610" y="1705455"/>
                </a:cubicBezTo>
                <a:cubicBezTo>
                  <a:pt x="761170" y="1704357"/>
                  <a:pt x="760599" y="1716610"/>
                  <a:pt x="741833" y="1700566"/>
                </a:cubicBezTo>
                <a:lnTo>
                  <a:pt x="673985" y="1692278"/>
                </a:lnTo>
                <a:cubicBezTo>
                  <a:pt x="658515" y="1695829"/>
                  <a:pt x="646395" y="1693620"/>
                  <a:pt x="634665" y="1689550"/>
                </a:cubicBezTo>
                <a:cubicBezTo>
                  <a:pt x="599149" y="1689690"/>
                  <a:pt x="567176" y="1683160"/>
                  <a:pt x="527471" y="1679869"/>
                </a:cubicBezTo>
                <a:cubicBezTo>
                  <a:pt x="484099" y="1683240"/>
                  <a:pt x="462693" y="1671949"/>
                  <a:pt x="420260" y="1668475"/>
                </a:cubicBezTo>
                <a:cubicBezTo>
                  <a:pt x="377482" y="1677390"/>
                  <a:pt x="393500" y="1652730"/>
                  <a:pt x="357630" y="1652142"/>
                </a:cubicBezTo>
                <a:cubicBezTo>
                  <a:pt x="298692" y="1659518"/>
                  <a:pt x="359631" y="1643849"/>
                  <a:pt x="269407" y="1643812"/>
                </a:cubicBezTo>
                <a:cubicBezTo>
                  <a:pt x="264204" y="1645215"/>
                  <a:pt x="253436" y="1643159"/>
                  <a:pt x="254769" y="1641013"/>
                </a:cubicBezTo>
                <a:cubicBezTo>
                  <a:pt x="234996" y="1641090"/>
                  <a:pt x="179093" y="1626583"/>
                  <a:pt x="150763" y="1628143"/>
                </a:cubicBezTo>
                <a:cubicBezTo>
                  <a:pt x="96232" y="1619954"/>
                  <a:pt x="68845" y="1629422"/>
                  <a:pt x="29133" y="1626172"/>
                </a:cubicBezTo>
                <a:lnTo>
                  <a:pt x="0" y="1619589"/>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B77D450-C345-7461-0DA0-536CBCB4E4F4}"/>
              </a:ext>
            </a:extLst>
          </p:cNvPr>
          <p:cNvSpPr>
            <a:spLocks noGrp="1"/>
          </p:cNvSpPr>
          <p:nvPr>
            <p:ph type="title"/>
          </p:nvPr>
        </p:nvSpPr>
        <p:spPr>
          <a:xfrm>
            <a:off x="828675" y="494414"/>
            <a:ext cx="10534650" cy="817403"/>
          </a:xfrm>
        </p:spPr>
        <p:txBody>
          <a:bodyPr vert="horz" lIns="91440" tIns="45720" rIns="91440" bIns="45720" rtlCol="0" anchor="b">
            <a:normAutofit/>
          </a:bodyPr>
          <a:lstStyle/>
          <a:p>
            <a:pPr algn="ctr"/>
            <a:r>
              <a:rPr lang="en-US" sz="3600" kern="1200">
                <a:solidFill>
                  <a:schemeClr val="tx1"/>
                </a:solidFill>
                <a:latin typeface="+mj-lt"/>
                <a:ea typeface="+mj-ea"/>
                <a:cs typeface="+mj-cs"/>
              </a:rPr>
              <a:t>Cover Crop Type &amp; Forage</a:t>
            </a:r>
          </a:p>
        </p:txBody>
      </p:sp>
      <p:graphicFrame>
        <p:nvGraphicFramePr>
          <p:cNvPr id="4" name="Content Placeholder 3">
            <a:extLst>
              <a:ext uri="{FF2B5EF4-FFF2-40B4-BE49-F238E27FC236}">
                <a16:creationId xmlns:a16="http://schemas.microsoft.com/office/drawing/2014/main" id="{5AE12112-2C1C-4853-5E21-F2924B0E1F7A}"/>
              </a:ext>
            </a:extLst>
          </p:cNvPr>
          <p:cNvGraphicFramePr>
            <a:graphicFrameLocks noGrp="1"/>
          </p:cNvGraphicFramePr>
          <p:nvPr>
            <p:ph idx="1"/>
            <p:extLst>
              <p:ext uri="{D42A27DB-BD31-4B8C-83A1-F6EECF244321}">
                <p14:modId xmlns:p14="http://schemas.microsoft.com/office/powerpoint/2010/main" val="3531933635"/>
              </p:ext>
            </p:extLst>
          </p:nvPr>
        </p:nvGraphicFramePr>
        <p:xfrm>
          <a:off x="402771" y="2354239"/>
          <a:ext cx="11136087" cy="3948094"/>
        </p:xfrm>
        <a:graphic>
          <a:graphicData uri="http://schemas.openxmlformats.org/drawingml/2006/table">
            <a:tbl>
              <a:tblPr firstRow="1" firstCol="1" bandRow="1">
                <a:solidFill>
                  <a:srgbClr val="F7F7F7"/>
                </a:solidFill>
              </a:tblPr>
              <a:tblGrid>
                <a:gridCol w="3014962">
                  <a:extLst>
                    <a:ext uri="{9D8B030D-6E8A-4147-A177-3AD203B41FA5}">
                      <a16:colId xmlns:a16="http://schemas.microsoft.com/office/drawing/2014/main" val="1235807956"/>
                    </a:ext>
                  </a:extLst>
                </a:gridCol>
                <a:gridCol w="3014962">
                  <a:extLst>
                    <a:ext uri="{9D8B030D-6E8A-4147-A177-3AD203B41FA5}">
                      <a16:colId xmlns:a16="http://schemas.microsoft.com/office/drawing/2014/main" val="2489202292"/>
                    </a:ext>
                  </a:extLst>
                </a:gridCol>
                <a:gridCol w="1675374">
                  <a:extLst>
                    <a:ext uri="{9D8B030D-6E8A-4147-A177-3AD203B41FA5}">
                      <a16:colId xmlns:a16="http://schemas.microsoft.com/office/drawing/2014/main" val="3537848980"/>
                    </a:ext>
                  </a:extLst>
                </a:gridCol>
                <a:gridCol w="1675374">
                  <a:extLst>
                    <a:ext uri="{9D8B030D-6E8A-4147-A177-3AD203B41FA5}">
                      <a16:colId xmlns:a16="http://schemas.microsoft.com/office/drawing/2014/main" val="2775304650"/>
                    </a:ext>
                  </a:extLst>
                </a:gridCol>
                <a:gridCol w="1755415">
                  <a:extLst>
                    <a:ext uri="{9D8B030D-6E8A-4147-A177-3AD203B41FA5}">
                      <a16:colId xmlns:a16="http://schemas.microsoft.com/office/drawing/2014/main" val="1433859405"/>
                    </a:ext>
                  </a:extLst>
                </a:gridCol>
              </a:tblGrid>
              <a:tr h="372314">
                <a:tc rowSpan="3">
                  <a:txBody>
                    <a:bodyPr/>
                    <a:lstStyle/>
                    <a:p>
                      <a:pPr marL="0" marR="0" algn="ctr">
                        <a:lnSpc>
                          <a:spcPct val="107000"/>
                        </a:lnSpc>
                        <a:spcAft>
                          <a:spcPts val="800"/>
                        </a:spcAft>
                      </a:pPr>
                      <a:r>
                        <a:rPr lang="en-US" sz="1300" b="1" cap="all" spc="6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Small grain</a:t>
                      </a:r>
                      <a:endParaRPr lang="en-US" sz="1300" b="1" cap="all" spc="6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72941" marR="72941" marT="72941" marB="72941" anchor="ctr">
                    <a:lnL w="12700" cmpd="sng">
                      <a:noFill/>
                    </a:lnL>
                    <a:lnR w="12700" cmpd="sng">
                      <a:noFill/>
                    </a:lnR>
                    <a:lnT w="12700" cmpd="sng">
                      <a:noFill/>
                    </a:lnT>
                    <a:lnB w="38100" cmpd="sng">
                      <a:noFill/>
                    </a:lnB>
                    <a:noFill/>
                  </a:tcPr>
                </a:tc>
                <a:tc rowSpan="2">
                  <a:txBody>
                    <a:bodyPr/>
                    <a:lstStyle/>
                    <a:p>
                      <a:pPr marL="0" marR="0" algn="ctr">
                        <a:lnSpc>
                          <a:spcPct val="107000"/>
                        </a:lnSpc>
                        <a:spcAft>
                          <a:spcPts val="800"/>
                        </a:spcAft>
                      </a:pPr>
                      <a:r>
                        <a:rPr lang="en-US" sz="1300" b="1" cap="all" spc="6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DM yield</a:t>
                      </a:r>
                      <a:endParaRPr lang="en-US" sz="1300" b="1" cap="all" spc="6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72941" marR="72941" marT="72941" marB="72941" anchor="b">
                    <a:lnL w="12700" cmpd="sng">
                      <a:noFill/>
                    </a:lnL>
                    <a:lnR w="12700" cmpd="sng">
                      <a:noFill/>
                    </a:lnR>
                    <a:lnT w="12700" cmpd="sng">
                      <a:noFill/>
                    </a:lnT>
                    <a:lnB w="38100" cmpd="sng">
                      <a:noFill/>
                    </a:lnB>
                    <a:noFill/>
                  </a:tcPr>
                </a:tc>
                <a:tc gridSpan="3">
                  <a:txBody>
                    <a:bodyPr/>
                    <a:lstStyle/>
                    <a:p>
                      <a:pPr marL="0" marR="0" algn="ctr">
                        <a:lnSpc>
                          <a:spcPct val="107000"/>
                        </a:lnSpc>
                        <a:spcAft>
                          <a:spcPts val="800"/>
                        </a:spcAft>
                      </a:pPr>
                      <a:r>
                        <a:rPr lang="en-US" sz="1300" b="1" cap="all" spc="6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Forage quality characteristics</a:t>
                      </a:r>
                      <a:endParaRPr lang="en-US" sz="1300" b="1" cap="all" spc="6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72941" marR="72941" marT="72941" marB="72941" anchor="b">
                    <a:lnL w="12700" cmpd="sng">
                      <a:noFill/>
                    </a:lnL>
                    <a:lnR w="12700" cmpd="sng">
                      <a:noFill/>
                    </a:lnR>
                    <a:lnT w="12700" cmpd="sng">
                      <a:noFill/>
                    </a:lnT>
                    <a:lnB w="38100" cmpd="sng">
                      <a:noFill/>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96715849"/>
                  </a:ext>
                </a:extLst>
              </a:tr>
              <a:tr h="275060">
                <a:tc vMerge="1">
                  <a:txBody>
                    <a:bodyPr/>
                    <a:lstStyle/>
                    <a:p>
                      <a:endParaRPr lang="en-US"/>
                    </a:p>
                  </a:txBody>
                  <a:tcPr/>
                </a:tc>
                <a:tc vMerge="1">
                  <a:txBody>
                    <a:bodyPr/>
                    <a:lstStyle/>
                    <a:p>
                      <a:endParaRPr lang="en-US"/>
                    </a:p>
                  </a:txBody>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CP</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0" marR="0" marT="0" marB="48627" anchor="b">
                    <a:lnL w="38100" cmpd="sng">
                      <a:noFill/>
                    </a:lnL>
                    <a:lnR w="12700" cmpd="sng">
                      <a:noFill/>
                      <a:prstDash val="solid"/>
                    </a:lnR>
                    <a:lnT w="38100" cmpd="sng">
                      <a:noFill/>
                    </a:lnT>
                    <a:lnB w="12700" cmpd="sng">
                      <a:noFill/>
                      <a:prstDash val="solid"/>
                    </a:lnB>
                    <a:solidFill>
                      <a:srgbClr val="F7F7F7"/>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NDF</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0" marR="0" marT="0" marB="48627" anchor="b">
                    <a:lnL w="12700" cmpd="sng">
                      <a:noFill/>
                      <a:prstDash val="solid"/>
                    </a:lnL>
                    <a:lnR w="12700" cmpd="sng">
                      <a:noFill/>
                      <a:prstDash val="solid"/>
                    </a:lnR>
                    <a:lnT w="38100" cmpd="sng">
                      <a:noFill/>
                    </a:lnT>
                    <a:lnB w="12700" cmpd="sng">
                      <a:noFill/>
                      <a:prstDash val="solid"/>
                    </a:lnB>
                    <a:solidFill>
                      <a:srgbClr val="F7F7F7"/>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dNDF</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38100" cmpd="sng">
                      <a:noFill/>
                    </a:lnT>
                    <a:lnB w="12700" cmpd="sng">
                      <a:noFill/>
                      <a:prstDash val="solid"/>
                    </a:lnB>
                    <a:solidFill>
                      <a:srgbClr val="F7F7F7"/>
                    </a:solidFill>
                  </a:tcPr>
                </a:tc>
                <a:extLst>
                  <a:ext uri="{0D108BD9-81ED-4DB2-BD59-A6C34878D82A}">
                    <a16:rowId xmlns:a16="http://schemas.microsoft.com/office/drawing/2014/main" val="2152642880"/>
                  </a:ext>
                </a:extLst>
              </a:tr>
              <a:tr h="275060">
                <a:tc vMerge="1">
                  <a:txBody>
                    <a:bodyPr/>
                    <a:lstStyle/>
                    <a:p>
                      <a:endParaRPr lang="en-US"/>
                    </a:p>
                  </a:txBody>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lbs/ac</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38100" cmpd="sng">
                      <a:noFill/>
                    </a:lnL>
                    <a:lnR w="12700" cmpd="sng">
                      <a:noFill/>
                      <a:prstDash val="solid"/>
                    </a:lnR>
                    <a:lnT w="38100" cmpd="sng">
                      <a:noFill/>
                    </a:lnT>
                    <a:lnB w="12700" cmpd="sng">
                      <a:noFill/>
                      <a:prstDash val="solid"/>
                    </a:lnB>
                    <a:solidFill>
                      <a:schemeClr val="bg1">
                        <a:lumMod val="85000"/>
                      </a:schemeClr>
                    </a:solidFill>
                  </a:tcPr>
                </a:tc>
                <a:tc gridSpan="2">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 DM</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tc hMerge="1">
                  <a:txBody>
                    <a:bodyPr/>
                    <a:lstStyle/>
                    <a:p>
                      <a:endParaRPr lang="en-US"/>
                    </a:p>
                  </a:txBody>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 NDF</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extLst>
                  <a:ext uri="{0D108BD9-81ED-4DB2-BD59-A6C34878D82A}">
                    <a16:rowId xmlns:a16="http://schemas.microsoft.com/office/drawing/2014/main" val="3117343041"/>
                  </a:ext>
                </a:extLst>
              </a:tr>
              <a:tr h="275060">
                <a:tc gridSpan="5">
                  <a:txBody>
                    <a:bodyPr/>
                    <a:lstStyle/>
                    <a:p>
                      <a:pPr marL="0" marR="0" algn="ctr">
                        <a:lnSpc>
                          <a:spcPct val="107000"/>
                        </a:lnSpc>
                        <a:spcAft>
                          <a:spcPts val="800"/>
                        </a:spcAft>
                      </a:pPr>
                      <a:r>
                        <a:rPr lang="en-US" sz="1300" b="1"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Graze @ 30.5 cm</a:t>
                      </a:r>
                      <a:endParaRPr lang="en-US" sz="1300" b="1"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ctr">
                    <a:lnL w="12700" cmpd="sng">
                      <a:noFill/>
                      <a:prstDash val="solid"/>
                    </a:lnL>
                    <a:lnR w="12700" cmpd="sng">
                      <a:noFill/>
                      <a:prstDash val="solid"/>
                    </a:lnR>
                    <a:lnT w="38100" cmpd="sng">
                      <a:noFill/>
                    </a:lnT>
                    <a:lnB w="12700" cmpd="sng">
                      <a:noFill/>
                      <a:prstDash val="solid"/>
                    </a:lnB>
                    <a:solidFill>
                      <a:srgbClr val="F7F7F7"/>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51362844"/>
                  </a:ext>
                </a:extLst>
              </a:tr>
              <a:tr h="275060">
                <a:tc>
                  <a:txBody>
                    <a:bodyPr/>
                    <a:lstStyle/>
                    <a:p>
                      <a:pPr marL="0" marR="0">
                        <a:lnSpc>
                          <a:spcPct val="107000"/>
                        </a:lnSpc>
                        <a:spcAft>
                          <a:spcPts val="800"/>
                        </a:spcAft>
                      </a:pPr>
                      <a:r>
                        <a:rPr lang="en-US" sz="1300" b="1"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Barley</a:t>
                      </a:r>
                      <a:endParaRPr lang="en-US" sz="1300" b="1"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267</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0" marR="0" marT="0" marB="48627" anchor="b">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21.5</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0" marR="0" marT="0" marB="48627" anchor="b">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32.5</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0" marR="0" marT="0" marB="48627" anchor="b">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85.7</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extLst>
                  <a:ext uri="{0D108BD9-81ED-4DB2-BD59-A6C34878D82A}">
                    <a16:rowId xmlns:a16="http://schemas.microsoft.com/office/drawing/2014/main" val="1109691848"/>
                  </a:ext>
                </a:extLst>
              </a:tr>
              <a:tr h="275060">
                <a:tc>
                  <a:txBody>
                    <a:bodyPr/>
                    <a:lstStyle/>
                    <a:p>
                      <a:pPr marL="0" marR="0">
                        <a:lnSpc>
                          <a:spcPct val="107000"/>
                        </a:lnSpc>
                        <a:spcAft>
                          <a:spcPts val="800"/>
                        </a:spcAft>
                      </a:pPr>
                      <a:r>
                        <a:rPr lang="en-US" sz="1300" b="1"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Triticale</a:t>
                      </a:r>
                      <a:endParaRPr lang="en-US" sz="1300" b="1"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mpd="sng">
                      <a:noFill/>
                      <a:prstDash val="solid"/>
                    </a:lnB>
                    <a:solidFill>
                      <a:srgbClr val="F7F7F7"/>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1887</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0" marR="0" marT="0" marB="48627" anchor="b">
                    <a:lnL w="12700" cmpd="sng">
                      <a:noFill/>
                      <a:prstDash val="solid"/>
                    </a:lnL>
                    <a:lnR w="12700" cmpd="sng">
                      <a:noFill/>
                      <a:prstDash val="solid"/>
                    </a:lnR>
                    <a:lnT w="12700" cmpd="sng">
                      <a:noFill/>
                      <a:prstDash val="solid"/>
                    </a:lnT>
                    <a:lnB w="12700" cmpd="sng">
                      <a:noFill/>
                      <a:prstDash val="solid"/>
                    </a:lnB>
                    <a:solidFill>
                      <a:srgbClr val="F7F7F7"/>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17.3</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0" marR="0" marT="0" marB="48627" anchor="b">
                    <a:lnL w="12700" cmpd="sng">
                      <a:noFill/>
                      <a:prstDash val="solid"/>
                    </a:lnL>
                    <a:lnR w="12700" cmpd="sng">
                      <a:noFill/>
                      <a:prstDash val="solid"/>
                    </a:lnR>
                    <a:lnT w="12700" cmpd="sng">
                      <a:noFill/>
                      <a:prstDash val="solid"/>
                    </a:lnT>
                    <a:lnB w="12700" cmpd="sng">
                      <a:noFill/>
                      <a:prstDash val="solid"/>
                    </a:lnB>
                    <a:solidFill>
                      <a:srgbClr val="F7F7F7"/>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38.8</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0" marR="0" marT="0" marB="48627" anchor="b">
                    <a:lnL w="12700" cmpd="sng">
                      <a:noFill/>
                      <a:prstDash val="solid"/>
                    </a:lnL>
                    <a:lnR w="12700" cmpd="sng">
                      <a:noFill/>
                      <a:prstDash val="solid"/>
                    </a:lnR>
                    <a:lnT w="12700" cmpd="sng">
                      <a:noFill/>
                      <a:prstDash val="solid"/>
                    </a:lnT>
                    <a:lnB w="12700" cmpd="sng">
                      <a:noFill/>
                      <a:prstDash val="solid"/>
                    </a:lnB>
                    <a:solidFill>
                      <a:srgbClr val="F7F7F7"/>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83.3</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mpd="sng">
                      <a:noFill/>
                      <a:prstDash val="solid"/>
                    </a:lnB>
                    <a:solidFill>
                      <a:srgbClr val="F7F7F7"/>
                    </a:solidFill>
                  </a:tcPr>
                </a:tc>
                <a:extLst>
                  <a:ext uri="{0D108BD9-81ED-4DB2-BD59-A6C34878D82A}">
                    <a16:rowId xmlns:a16="http://schemas.microsoft.com/office/drawing/2014/main" val="3242885459"/>
                  </a:ext>
                </a:extLst>
              </a:tr>
              <a:tr h="275060">
                <a:tc>
                  <a:txBody>
                    <a:bodyPr/>
                    <a:lstStyle/>
                    <a:p>
                      <a:pPr marL="0" marR="0">
                        <a:lnSpc>
                          <a:spcPct val="107000"/>
                        </a:lnSpc>
                        <a:spcAft>
                          <a:spcPts val="800"/>
                        </a:spcAft>
                      </a:pPr>
                      <a:r>
                        <a:rPr lang="en-US" sz="1300" b="1"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Wheat</a:t>
                      </a:r>
                      <a:endParaRPr lang="en-US" sz="1300" b="1"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638</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18.1</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38.7</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84.9</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extLst>
                  <a:ext uri="{0D108BD9-81ED-4DB2-BD59-A6C34878D82A}">
                    <a16:rowId xmlns:a16="http://schemas.microsoft.com/office/drawing/2014/main" val="2265292235"/>
                  </a:ext>
                </a:extLst>
              </a:tr>
              <a:tr h="275060">
                <a:tc>
                  <a:txBody>
                    <a:bodyPr/>
                    <a:lstStyle/>
                    <a:p>
                      <a:pPr marL="0" marR="0">
                        <a:lnSpc>
                          <a:spcPct val="107000"/>
                        </a:lnSpc>
                        <a:spcAft>
                          <a:spcPts val="800"/>
                        </a:spcAft>
                      </a:pPr>
                      <a:r>
                        <a:rPr lang="en-US" sz="1300" b="1"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LSD (0.10)</a:t>
                      </a:r>
                      <a:endParaRPr lang="en-US" sz="1300" b="1"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mpd="sng">
                      <a:noFill/>
                      <a:prstDash val="solid"/>
                    </a:lnB>
                    <a:solidFill>
                      <a:srgbClr val="F7F7F7"/>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887</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mpd="sng">
                      <a:noFill/>
                      <a:prstDash val="solid"/>
                    </a:lnB>
                    <a:solidFill>
                      <a:srgbClr val="F7F7F7"/>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NS</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mpd="sng">
                      <a:noFill/>
                      <a:prstDash val="solid"/>
                    </a:lnB>
                    <a:solidFill>
                      <a:srgbClr val="F7F7F7"/>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2.28</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mpd="sng">
                      <a:noFill/>
                      <a:prstDash val="solid"/>
                    </a:lnB>
                    <a:solidFill>
                      <a:srgbClr val="F7F7F7"/>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NS</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mpd="sng">
                      <a:noFill/>
                      <a:prstDash val="solid"/>
                    </a:lnB>
                    <a:solidFill>
                      <a:srgbClr val="F7F7F7"/>
                    </a:solidFill>
                  </a:tcPr>
                </a:tc>
                <a:extLst>
                  <a:ext uri="{0D108BD9-81ED-4DB2-BD59-A6C34878D82A}">
                    <a16:rowId xmlns:a16="http://schemas.microsoft.com/office/drawing/2014/main" val="3708483850"/>
                  </a:ext>
                </a:extLst>
              </a:tr>
              <a:tr h="275060">
                <a:tc>
                  <a:txBody>
                    <a:bodyPr/>
                    <a:lstStyle/>
                    <a:p>
                      <a:pPr marL="0" marR="0">
                        <a:lnSpc>
                          <a:spcPct val="107000"/>
                        </a:lnSpc>
                        <a:spcAft>
                          <a:spcPts val="800"/>
                        </a:spcAft>
                      </a:pPr>
                      <a:r>
                        <a:rPr lang="en-US" sz="1300" b="1"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en-US" sz="1300" b="1"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tc>
                  <a:txBody>
                    <a:bodyPr/>
                    <a:lstStyle/>
                    <a:p>
                      <a:pPr>
                        <a:lnSpc>
                          <a:spcPct val="107000"/>
                        </a:lnSpc>
                      </a:pPr>
                      <a:endParaRPr lang="en-US" sz="1300" cap="none" spc="0">
                        <a:solidFill>
                          <a:schemeClr val="tx1"/>
                        </a:solidFill>
                        <a:effectLst/>
                        <a:latin typeface="Aptos" panose="020B0004020202020204" pitchFamily="34" charset="0"/>
                      </a:endParaRPr>
                    </a:p>
                  </a:txBody>
                  <a:tcPr marL="0" marR="0" marT="0" marB="48627" anchor="b">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tc>
                  <a:txBody>
                    <a:bodyPr/>
                    <a:lstStyle/>
                    <a:p>
                      <a:pPr>
                        <a:lnSpc>
                          <a:spcPct val="107000"/>
                        </a:lnSpc>
                      </a:pPr>
                      <a:endParaRPr lang="en-US" sz="1300" cap="none" spc="0">
                        <a:solidFill>
                          <a:schemeClr val="tx1"/>
                        </a:solidFill>
                        <a:effectLst/>
                        <a:latin typeface="Aptos" panose="020B0004020202020204" pitchFamily="34" charset="0"/>
                      </a:endParaRPr>
                    </a:p>
                  </a:txBody>
                  <a:tcPr marL="0" marR="0" marT="0" marB="48627" anchor="b">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tc>
                  <a:txBody>
                    <a:bodyPr/>
                    <a:lstStyle/>
                    <a:p>
                      <a:pPr>
                        <a:lnSpc>
                          <a:spcPct val="107000"/>
                        </a:lnSpc>
                      </a:pPr>
                      <a:endParaRPr lang="en-US" sz="1300" cap="none" spc="0">
                        <a:solidFill>
                          <a:schemeClr val="tx1"/>
                        </a:solidFill>
                        <a:effectLst/>
                        <a:latin typeface="Aptos" panose="020B0004020202020204" pitchFamily="34" charset="0"/>
                      </a:endParaRPr>
                    </a:p>
                  </a:txBody>
                  <a:tcPr marL="0" marR="0" marT="0" marB="48627" anchor="b">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extLst>
                  <a:ext uri="{0D108BD9-81ED-4DB2-BD59-A6C34878D82A}">
                    <a16:rowId xmlns:a16="http://schemas.microsoft.com/office/drawing/2014/main" val="3890914569"/>
                  </a:ext>
                </a:extLst>
              </a:tr>
              <a:tr h="275060">
                <a:tc gridSpan="5">
                  <a:txBody>
                    <a:bodyPr/>
                    <a:lstStyle/>
                    <a:p>
                      <a:pPr marL="0" marR="0" algn="ctr">
                        <a:lnSpc>
                          <a:spcPct val="107000"/>
                        </a:lnSpc>
                        <a:spcAft>
                          <a:spcPts val="800"/>
                        </a:spcAft>
                      </a:pPr>
                      <a:r>
                        <a:rPr lang="en-US" sz="1300" b="1"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Graze @ Boot stage (Feekes 10)</a:t>
                      </a:r>
                      <a:endParaRPr lang="en-US" sz="1300" b="1"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ctr">
                    <a:lnL w="12700" cmpd="sng">
                      <a:noFill/>
                      <a:prstDash val="solid"/>
                    </a:lnL>
                    <a:lnR w="12700" cmpd="sng">
                      <a:noFill/>
                      <a:prstDash val="solid"/>
                    </a:lnR>
                    <a:lnT w="12700" cmpd="sng">
                      <a:noFill/>
                      <a:prstDash val="solid"/>
                    </a:lnT>
                    <a:lnB w="12700" cmpd="sng">
                      <a:noFill/>
                      <a:prstDash val="solid"/>
                    </a:lnB>
                    <a:solidFill>
                      <a:srgbClr val="F7F7F7"/>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12450706"/>
                  </a:ext>
                </a:extLst>
              </a:tr>
              <a:tr h="275060">
                <a:tc>
                  <a:txBody>
                    <a:bodyPr/>
                    <a:lstStyle/>
                    <a:p>
                      <a:pPr marL="0" marR="0">
                        <a:lnSpc>
                          <a:spcPct val="107000"/>
                        </a:lnSpc>
                        <a:spcAft>
                          <a:spcPts val="800"/>
                        </a:spcAft>
                      </a:pPr>
                      <a:r>
                        <a:rPr lang="en-US" sz="1300" b="1"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Barley</a:t>
                      </a:r>
                      <a:endParaRPr lang="en-US" sz="1300" b="1"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2968</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0" marR="0" marT="0" marB="48627" anchor="b">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14.1</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0" marR="0" marT="0" marB="48627" anchor="b">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47.0</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0" marR="0" marT="0" marB="48627" anchor="b">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73.2</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extLst>
                  <a:ext uri="{0D108BD9-81ED-4DB2-BD59-A6C34878D82A}">
                    <a16:rowId xmlns:a16="http://schemas.microsoft.com/office/drawing/2014/main" val="791644469"/>
                  </a:ext>
                </a:extLst>
              </a:tr>
              <a:tr h="275060">
                <a:tc>
                  <a:txBody>
                    <a:bodyPr/>
                    <a:lstStyle/>
                    <a:p>
                      <a:pPr marL="0" marR="0">
                        <a:lnSpc>
                          <a:spcPct val="107000"/>
                        </a:lnSpc>
                        <a:spcAft>
                          <a:spcPts val="800"/>
                        </a:spcAft>
                      </a:pPr>
                      <a:r>
                        <a:rPr lang="en-US" sz="1300" b="1"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Triticale</a:t>
                      </a:r>
                      <a:endParaRPr lang="en-US" sz="1300" b="1"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mpd="sng">
                      <a:noFill/>
                      <a:prstDash val="solid"/>
                    </a:lnB>
                    <a:solidFill>
                      <a:srgbClr val="F7F7F7"/>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2791</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0" marR="0" marT="0" marB="48627" anchor="b">
                    <a:lnL w="12700" cmpd="sng">
                      <a:noFill/>
                      <a:prstDash val="solid"/>
                    </a:lnL>
                    <a:lnR w="12700" cmpd="sng">
                      <a:noFill/>
                      <a:prstDash val="solid"/>
                    </a:lnR>
                    <a:lnT w="12700" cmpd="sng">
                      <a:noFill/>
                      <a:prstDash val="solid"/>
                    </a:lnT>
                    <a:lnB w="12700" cmpd="sng">
                      <a:noFill/>
                      <a:prstDash val="solid"/>
                    </a:lnB>
                    <a:solidFill>
                      <a:srgbClr val="F7F7F7"/>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14.9</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0" marR="0" marT="0" marB="48627" anchor="b">
                    <a:lnL w="12700" cmpd="sng">
                      <a:noFill/>
                      <a:prstDash val="solid"/>
                    </a:lnL>
                    <a:lnR w="12700" cmpd="sng">
                      <a:noFill/>
                      <a:prstDash val="solid"/>
                    </a:lnR>
                    <a:lnT w="12700" cmpd="sng">
                      <a:noFill/>
                      <a:prstDash val="solid"/>
                    </a:lnT>
                    <a:lnB w="12700" cmpd="sng">
                      <a:noFill/>
                      <a:prstDash val="solid"/>
                    </a:lnB>
                    <a:solidFill>
                      <a:srgbClr val="F7F7F7"/>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53.2</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0" marR="0" marT="0" marB="48627" anchor="b">
                    <a:lnL w="12700" cmpd="sng">
                      <a:noFill/>
                      <a:prstDash val="solid"/>
                    </a:lnL>
                    <a:lnR w="12700" cmpd="sng">
                      <a:noFill/>
                      <a:prstDash val="solid"/>
                    </a:lnR>
                    <a:lnT w="12700" cmpd="sng">
                      <a:noFill/>
                      <a:prstDash val="solid"/>
                    </a:lnT>
                    <a:lnB w="12700" cmpd="sng">
                      <a:noFill/>
                      <a:prstDash val="solid"/>
                    </a:lnB>
                    <a:solidFill>
                      <a:srgbClr val="F7F7F7"/>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63.2</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mpd="sng">
                      <a:noFill/>
                      <a:prstDash val="solid"/>
                    </a:lnB>
                    <a:solidFill>
                      <a:srgbClr val="F7F7F7"/>
                    </a:solidFill>
                  </a:tcPr>
                </a:tc>
                <a:extLst>
                  <a:ext uri="{0D108BD9-81ED-4DB2-BD59-A6C34878D82A}">
                    <a16:rowId xmlns:a16="http://schemas.microsoft.com/office/drawing/2014/main" val="463714397"/>
                  </a:ext>
                </a:extLst>
              </a:tr>
              <a:tr h="275060">
                <a:tc>
                  <a:txBody>
                    <a:bodyPr/>
                    <a:lstStyle/>
                    <a:p>
                      <a:pPr marL="0" marR="0">
                        <a:lnSpc>
                          <a:spcPct val="107000"/>
                        </a:lnSpc>
                        <a:spcAft>
                          <a:spcPts val="800"/>
                        </a:spcAft>
                      </a:pPr>
                      <a:r>
                        <a:rPr lang="en-US" sz="1300" b="1"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Wheat</a:t>
                      </a:r>
                      <a:endParaRPr lang="en-US" sz="1300" b="1"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3906</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11.8</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52.3</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65.1</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extLst>
                  <a:ext uri="{0D108BD9-81ED-4DB2-BD59-A6C34878D82A}">
                    <a16:rowId xmlns:a16="http://schemas.microsoft.com/office/drawing/2014/main" val="1889985252"/>
                  </a:ext>
                </a:extLst>
              </a:tr>
              <a:tr h="275060">
                <a:tc>
                  <a:txBody>
                    <a:bodyPr/>
                    <a:lstStyle/>
                    <a:p>
                      <a:pPr marL="0" marR="0">
                        <a:lnSpc>
                          <a:spcPct val="107000"/>
                        </a:lnSpc>
                        <a:spcAft>
                          <a:spcPts val="800"/>
                        </a:spcAft>
                      </a:pPr>
                      <a:r>
                        <a:rPr lang="en-US" sz="1300" b="1"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LSD (0.10)</a:t>
                      </a:r>
                      <a:endParaRPr lang="en-US" sz="1300" b="1"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ap="flat" cmpd="sng" algn="ctr">
                      <a:solidFill>
                        <a:schemeClr val="tx1">
                          <a:lumMod val="50000"/>
                          <a:lumOff val="50000"/>
                        </a:schemeClr>
                      </a:solidFill>
                      <a:prstDash val="solid"/>
                    </a:lnB>
                    <a:solidFill>
                      <a:srgbClr val="F7F7F7"/>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NS</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ap="flat" cmpd="sng" algn="ctr">
                      <a:solidFill>
                        <a:schemeClr val="tx1">
                          <a:lumMod val="50000"/>
                          <a:lumOff val="50000"/>
                        </a:schemeClr>
                      </a:solidFill>
                      <a:prstDash val="solid"/>
                    </a:lnB>
                    <a:solidFill>
                      <a:srgbClr val="F7F7F7"/>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1.65</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ap="flat" cmpd="sng" algn="ctr">
                      <a:solidFill>
                        <a:schemeClr val="tx1">
                          <a:lumMod val="50000"/>
                          <a:lumOff val="50000"/>
                        </a:schemeClr>
                      </a:solidFill>
                      <a:prstDash val="solid"/>
                    </a:lnB>
                    <a:solidFill>
                      <a:srgbClr val="F7F7F7"/>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1.84</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ap="flat" cmpd="sng" algn="ctr">
                      <a:solidFill>
                        <a:schemeClr val="tx1">
                          <a:lumMod val="50000"/>
                          <a:lumOff val="50000"/>
                        </a:schemeClr>
                      </a:solidFill>
                      <a:prstDash val="solid"/>
                    </a:lnB>
                    <a:solidFill>
                      <a:srgbClr val="F7F7F7"/>
                    </a:solidFill>
                  </a:tcPr>
                </a:tc>
                <a:tc>
                  <a:txBody>
                    <a:bodyPr/>
                    <a:lstStyle/>
                    <a:p>
                      <a:pPr marL="0" marR="0" algn="ctr">
                        <a:lnSpc>
                          <a:spcPct val="107000"/>
                        </a:lnSpc>
                        <a:spcAft>
                          <a:spcPts val="800"/>
                        </a:spcAft>
                      </a:pPr>
                      <a:r>
                        <a:rPr lang="en-US" sz="1300" cap="none" spc="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1.62</a:t>
                      </a:r>
                      <a:endParaRPr lang="en-US" sz="1300" cap="none" spc="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36470" marR="36470" marT="0" marB="48627" anchor="b">
                    <a:lnL w="12700" cmpd="sng">
                      <a:noFill/>
                      <a:prstDash val="solid"/>
                    </a:lnL>
                    <a:lnR w="12700" cmpd="sng">
                      <a:noFill/>
                      <a:prstDash val="solid"/>
                    </a:lnR>
                    <a:lnT w="12700" cmpd="sng">
                      <a:noFill/>
                      <a:prstDash val="solid"/>
                    </a:lnT>
                    <a:lnB w="12700" cap="flat" cmpd="sng" algn="ctr">
                      <a:solidFill>
                        <a:schemeClr val="tx1">
                          <a:lumMod val="50000"/>
                          <a:lumOff val="50000"/>
                        </a:schemeClr>
                      </a:solidFill>
                      <a:prstDash val="solid"/>
                    </a:lnB>
                    <a:solidFill>
                      <a:srgbClr val="F7F7F7"/>
                    </a:solidFill>
                  </a:tcPr>
                </a:tc>
                <a:extLst>
                  <a:ext uri="{0D108BD9-81ED-4DB2-BD59-A6C34878D82A}">
                    <a16:rowId xmlns:a16="http://schemas.microsoft.com/office/drawing/2014/main" val="2097860614"/>
                  </a:ext>
                </a:extLst>
              </a:tr>
            </a:tbl>
          </a:graphicData>
        </a:graphic>
      </p:graphicFrame>
    </p:spTree>
    <p:extLst>
      <p:ext uri="{BB962C8B-B14F-4D97-AF65-F5344CB8AC3E}">
        <p14:creationId xmlns:p14="http://schemas.microsoft.com/office/powerpoint/2010/main" val="5301873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2209800" y="2130435"/>
            <a:ext cx="7772400" cy="1470025"/>
          </a:xfrm>
        </p:spPr>
        <p:txBody>
          <a:bodyPr/>
          <a:lstStyle/>
          <a:p>
            <a:endParaRPr lang="en-US"/>
          </a:p>
        </p:txBody>
      </p:sp>
      <p:sp>
        <p:nvSpPr>
          <p:cNvPr id="5" name="Subtitle 2"/>
          <p:cNvSpPr>
            <a:spLocks noGrp="1"/>
          </p:cNvSpPr>
          <p:nvPr>
            <p:ph type="subTitle" idx="1"/>
          </p:nvPr>
        </p:nvSpPr>
        <p:spPr>
          <a:xfrm>
            <a:off x="2895600" y="3886200"/>
            <a:ext cx="6400800" cy="1752600"/>
          </a:xfrm>
        </p:spPr>
        <p:txBody>
          <a:bodyPr/>
          <a:lstStyle/>
          <a:p>
            <a:endParaRPr lang="en-US"/>
          </a:p>
        </p:txBody>
      </p:sp>
      <p:graphicFrame>
        <p:nvGraphicFramePr>
          <p:cNvPr id="6" name="Object 5"/>
          <p:cNvGraphicFramePr>
            <a:graphicFrameLocks noChangeAspect="1"/>
          </p:cNvGraphicFramePr>
          <p:nvPr/>
        </p:nvGraphicFramePr>
        <p:xfrm>
          <a:off x="1524000" y="-3473"/>
          <a:ext cx="9144000" cy="6861473"/>
        </p:xfrm>
        <a:graphic>
          <a:graphicData uri="http://schemas.openxmlformats.org/presentationml/2006/ole">
            <mc:AlternateContent xmlns:mc="http://schemas.openxmlformats.org/markup-compatibility/2006">
              <mc:Choice xmlns:v="urn:schemas-microsoft-com:vml" Requires="v">
                <p:oleObj name="Slide" r:id="rId2" imgW="734403" imgH="551744" progId="PowerPoint.Slide.12">
                  <p:embed/>
                </p:oleObj>
              </mc:Choice>
              <mc:Fallback>
                <p:oleObj name="Slide" r:id="rId2" imgW="734403" imgH="551744" progId="PowerPoint.Slide.12">
                  <p:embed/>
                  <p:pic>
                    <p:nvPicPr>
                      <p:cNvPr id="6" name="Object 5"/>
                      <p:cNvPicPr>
                        <a:picLocks noChangeAspect="1" noChangeArrowheads="1"/>
                      </p:cNvPicPr>
                      <p:nvPr/>
                    </p:nvPicPr>
                    <p:blipFill>
                      <a:blip r:embed="rId3"/>
                      <a:srcRect/>
                      <a:stretch>
                        <a:fillRect/>
                      </a:stretch>
                    </p:blipFill>
                    <p:spPr bwMode="auto">
                      <a:xfrm>
                        <a:off x="1524000" y="-3473"/>
                        <a:ext cx="9144000" cy="6861473"/>
                      </a:xfrm>
                      <a:prstGeom prst="rect">
                        <a:avLst/>
                      </a:prstGeom>
                      <a:noFill/>
                      <a:ln>
                        <a:noFill/>
                      </a:ln>
                      <a:effectLst/>
                    </p:spPr>
                  </p:pic>
                </p:oleObj>
              </mc:Fallback>
            </mc:AlternateContent>
          </a:graphicData>
        </a:graphic>
      </p:graphicFrame>
      <p:sp>
        <p:nvSpPr>
          <p:cNvPr id="7" name="TextBox 6"/>
          <p:cNvSpPr txBox="1">
            <a:spLocks noChangeAspect="1"/>
          </p:cNvSpPr>
          <p:nvPr/>
        </p:nvSpPr>
        <p:spPr>
          <a:xfrm>
            <a:off x="1219200" y="886927"/>
            <a:ext cx="8001000" cy="369287"/>
          </a:xfrm>
          <a:prstGeom prst="rect">
            <a:avLst/>
          </a:prstGeom>
          <a:noFill/>
        </p:spPr>
        <p:txBody>
          <a:bodyPr wrap="square" lIns="91394" tIns="45698" rIns="91394" bIns="45698" rtlCol="0">
            <a:spAutoFit/>
          </a:bodyPr>
          <a:lstStyle/>
          <a:p>
            <a:pPr marL="0" marR="0" lvl="0" indent="0" algn="l" defTabSz="91417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Rectangle 7"/>
          <p:cNvSpPr>
            <a:spLocks noChangeAspect="1"/>
          </p:cNvSpPr>
          <p:nvPr/>
        </p:nvSpPr>
        <p:spPr>
          <a:xfrm>
            <a:off x="1524000" y="56691"/>
            <a:ext cx="9144000" cy="723230"/>
          </a:xfrm>
          <a:prstGeom prst="rect">
            <a:avLst/>
          </a:prstGeom>
        </p:spPr>
        <p:txBody>
          <a:bodyPr wrap="square" lIns="91394" tIns="45698" rIns="91394" bIns="45698">
            <a:spAutoFit/>
          </a:bodyPr>
          <a:lstStyle/>
          <a:p>
            <a:pPr marL="0" marR="0" lvl="0" indent="0" algn="ctr" defTabSz="914172" rtl="0" eaLnBrk="1" fontAlgn="auto" latinLnBrk="0" hangingPunct="1">
              <a:lnSpc>
                <a:spcPct val="100000"/>
              </a:lnSpc>
              <a:spcBef>
                <a:spcPts val="0"/>
              </a:spcBef>
              <a:spcAft>
                <a:spcPts val="0"/>
              </a:spcAft>
              <a:buClrTx/>
              <a:buSzTx/>
              <a:buFontTx/>
              <a:buNone/>
              <a:tabLst/>
              <a:defRPr/>
            </a:pPr>
            <a:r>
              <a:rPr kumimoji="0" lang="en-US" sz="41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Winter Grain Forages</a:t>
            </a:r>
            <a:endParaRPr kumimoji="0" lang="en-US" sz="41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21" name="Rectangle 20"/>
          <p:cNvSpPr/>
          <p:nvPr/>
        </p:nvSpPr>
        <p:spPr>
          <a:xfrm>
            <a:off x="1524000" y="1071562"/>
            <a:ext cx="9144000" cy="578643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26664" tIns="13332" rIns="26664" bIns="13332" rtlCol="0" anchor="ctr"/>
          <a:lstStyle/>
          <a:p>
            <a:pPr marL="0" marR="0" lvl="0" indent="0" algn="ctr" defTabSz="91417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9" name="Chart 8"/>
          <p:cNvGraphicFramePr>
            <a:graphicFrameLocks noGrp="1"/>
          </p:cNvGraphicFramePr>
          <p:nvPr/>
        </p:nvGraphicFramePr>
        <p:xfrm>
          <a:off x="1866900" y="1295400"/>
          <a:ext cx="8382000" cy="501193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33480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CDC11-B01C-1140-026D-2D68A844611C}"/>
              </a:ext>
            </a:extLst>
          </p:cNvPr>
          <p:cNvSpPr>
            <a:spLocks noGrp="1"/>
          </p:cNvSpPr>
          <p:nvPr>
            <p:ph type="title"/>
          </p:nvPr>
        </p:nvSpPr>
        <p:spPr>
          <a:xfrm>
            <a:off x="609600" y="274638"/>
            <a:ext cx="10972800" cy="1143000"/>
          </a:xfrm>
        </p:spPr>
        <p:txBody>
          <a:bodyPr anchor="ctr">
            <a:normAutofit/>
          </a:bodyPr>
          <a:lstStyle/>
          <a:p>
            <a:r>
              <a:rPr lang="en-US" dirty="0"/>
              <a:t>Harvesting for Stored Feed</a:t>
            </a:r>
          </a:p>
        </p:txBody>
      </p:sp>
      <p:pic>
        <p:nvPicPr>
          <p:cNvPr id="4" name="Content Placeholder 3">
            <a:extLst>
              <a:ext uri="{FF2B5EF4-FFF2-40B4-BE49-F238E27FC236}">
                <a16:creationId xmlns:a16="http://schemas.microsoft.com/office/drawing/2014/main" id="{B20AFC42-AA9E-A693-FF2D-D04017AC3118}"/>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4773" r="5998" b="3"/>
          <a:stretch>
            <a:fillRect/>
          </a:stretch>
        </p:blipFill>
        <p:spPr>
          <a:xfrm>
            <a:off x="609600" y="1600206"/>
            <a:ext cx="5384800" cy="4525963"/>
          </a:xfrm>
          <a:prstGeom prst="rect">
            <a:avLst/>
          </a:prstGeom>
          <a:noFill/>
        </p:spPr>
      </p:pic>
      <p:sp>
        <p:nvSpPr>
          <p:cNvPr id="9" name="Content Placeholder 3">
            <a:extLst>
              <a:ext uri="{FF2B5EF4-FFF2-40B4-BE49-F238E27FC236}">
                <a16:creationId xmlns:a16="http://schemas.microsoft.com/office/drawing/2014/main" id="{DF88C5C8-E250-E712-2D8C-A4D3ADA0A769}"/>
              </a:ext>
            </a:extLst>
          </p:cNvPr>
          <p:cNvSpPr>
            <a:spLocks noGrp="1"/>
          </p:cNvSpPr>
          <p:nvPr>
            <p:ph sz="half" idx="2"/>
          </p:nvPr>
        </p:nvSpPr>
        <p:spPr>
          <a:xfrm>
            <a:off x="6197600" y="1600206"/>
            <a:ext cx="5384800" cy="4525963"/>
          </a:xfrm>
        </p:spPr>
        <p:txBody>
          <a:bodyPr/>
          <a:lstStyle/>
          <a:p>
            <a:r>
              <a:rPr lang="en-US" dirty="0"/>
              <a:t>Risk high ash content</a:t>
            </a:r>
          </a:p>
          <a:p>
            <a:pPr lvl="1"/>
            <a:r>
              <a:rPr lang="en-US" dirty="0"/>
              <a:t>Mow higher than 4 inches</a:t>
            </a:r>
          </a:p>
          <a:p>
            <a:pPr lvl="1"/>
            <a:r>
              <a:rPr lang="en-US" dirty="0"/>
              <a:t>Avoid rakes</a:t>
            </a:r>
          </a:p>
          <a:p>
            <a:r>
              <a:rPr lang="en-US" dirty="0"/>
              <a:t>Dry to proper moisture</a:t>
            </a:r>
          </a:p>
          <a:p>
            <a:pPr lvl="1"/>
            <a:r>
              <a:rPr lang="en-US" dirty="0"/>
              <a:t>33 to 36% </a:t>
            </a:r>
          </a:p>
          <a:p>
            <a:r>
              <a:rPr lang="en-US" dirty="0"/>
              <a:t>Silage inoculants</a:t>
            </a:r>
          </a:p>
          <a:p>
            <a:r>
              <a:rPr lang="en-US" dirty="0"/>
              <a:t>Pack to proper density</a:t>
            </a:r>
          </a:p>
          <a:p>
            <a:pPr lvl="1"/>
            <a:r>
              <a:rPr lang="en-US" dirty="0"/>
              <a:t>Reduce chop length (0.6 to 1.0 cm)</a:t>
            </a:r>
          </a:p>
          <a:p>
            <a:pPr marL="457086" lvl="1" indent="0">
              <a:buNone/>
            </a:pPr>
            <a:endParaRPr lang="en-US" dirty="0"/>
          </a:p>
        </p:txBody>
      </p:sp>
    </p:spTree>
    <p:extLst>
      <p:ext uri="{BB962C8B-B14F-4D97-AF65-F5344CB8AC3E}">
        <p14:creationId xmlns:p14="http://schemas.microsoft.com/office/powerpoint/2010/main" val="21210355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cstate="print"/>
          <a:stretch>
            <a:fillRect/>
          </a:stretch>
        </p:blipFill>
        <p:spPr>
          <a:xfrm>
            <a:off x="1524000" y="1003300"/>
            <a:ext cx="9144000" cy="5854700"/>
          </a:xfrm>
          <a:prstGeom prst="rect">
            <a:avLst/>
          </a:prstGeom>
        </p:spPr>
      </p:pic>
      <p:sp>
        <p:nvSpPr>
          <p:cNvPr id="5" name="Title 1"/>
          <p:cNvSpPr txBox="1">
            <a:spLocks/>
          </p:cNvSpPr>
          <p:nvPr/>
        </p:nvSpPr>
        <p:spPr bwMode="auto">
          <a:xfrm>
            <a:off x="3276600" y="381000"/>
            <a:ext cx="5715000" cy="1143000"/>
          </a:xfrm>
          <a:prstGeom prst="rect">
            <a:avLst/>
          </a:prstGeom>
          <a:noFill/>
          <a:ln w="9525">
            <a:noFill/>
            <a:miter lim="800000"/>
            <a:headEnd/>
            <a:tailEnd/>
          </a:ln>
        </p:spPr>
        <p:txBody>
          <a:bodyPr vert="horz" wrap="square" lIns="91417" tIns="45709" rIns="91417" bIns="45709"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1" i="0" u="none" strike="noStrike" kern="0" cap="none" spc="0" normalizeH="0" baseline="0" noProof="0">
                <a:ln>
                  <a:noFill/>
                </a:ln>
                <a:solidFill>
                  <a:prstClr val="black"/>
                </a:solidFill>
                <a:effectLst/>
                <a:uLnTx/>
                <a:uFillTx/>
                <a:latin typeface="Calibri"/>
                <a:ea typeface="+mn-ea"/>
                <a:cs typeface="+mn-cs"/>
              </a:rPr>
              <a:t>Pasture vs. Cereals</a:t>
            </a:r>
            <a:br>
              <a:rPr kumimoji="0" lang="en-US" sz="4000" b="1" i="0" u="none" strike="noStrike" kern="0" cap="none" spc="0" normalizeH="0" baseline="0" noProof="0">
                <a:ln>
                  <a:noFill/>
                </a:ln>
                <a:solidFill>
                  <a:prstClr val="black"/>
                </a:solidFill>
                <a:effectLst/>
                <a:uLnTx/>
                <a:uFillTx/>
                <a:latin typeface="Calibri"/>
                <a:ea typeface="+mn-ea"/>
                <a:cs typeface="+mn-cs"/>
              </a:rPr>
            </a:br>
            <a:endParaRPr kumimoji="0" lang="en-US" sz="4000" b="1" i="0" u="none" strike="noStrike" kern="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498029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AutoShape 2" descr="https://webmail.uvm.edu/imp/view.php?ajaxui=1&amp;ctype=image%2F%2A&amp;id=2.9&amp;imp_img_view=data&amp;actionID=view_attach&amp;uid=181254&amp;mailbox=SU5CT1g"/>
          <p:cNvSpPr>
            <a:spLocks noChangeAspect="1" noChangeArrowheads="1"/>
          </p:cNvSpPr>
          <p:nvPr/>
        </p:nvSpPr>
        <p:spPr bwMode="auto">
          <a:xfrm>
            <a:off x="1679575" y="-3497263"/>
            <a:ext cx="10934700" cy="72961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mn-ea"/>
              <a:cs typeface="+mn-cs"/>
            </a:endParaRP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3716000" cy="8124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481559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DD890-DBAE-319E-7D71-80EBA955BD3E}"/>
              </a:ext>
            </a:extLst>
          </p:cNvPr>
          <p:cNvSpPr>
            <a:spLocks noGrp="1"/>
          </p:cNvSpPr>
          <p:nvPr>
            <p:ph type="title"/>
          </p:nvPr>
        </p:nvSpPr>
        <p:spPr/>
        <p:txBody>
          <a:bodyPr/>
          <a:lstStyle/>
          <a:p>
            <a:r>
              <a:rPr lang="en-US" dirty="0"/>
              <a:t>Other Considerations</a:t>
            </a:r>
          </a:p>
        </p:txBody>
      </p:sp>
      <p:sp>
        <p:nvSpPr>
          <p:cNvPr id="4" name="Content Placeholder 3">
            <a:extLst>
              <a:ext uri="{FF2B5EF4-FFF2-40B4-BE49-F238E27FC236}">
                <a16:creationId xmlns:a16="http://schemas.microsoft.com/office/drawing/2014/main" id="{4EBEFD85-8356-E25A-E38A-B1E02ADD161A}"/>
              </a:ext>
            </a:extLst>
          </p:cNvPr>
          <p:cNvSpPr>
            <a:spLocks noGrp="1"/>
          </p:cNvSpPr>
          <p:nvPr>
            <p:ph sz="half" idx="1"/>
          </p:nvPr>
        </p:nvSpPr>
        <p:spPr/>
        <p:txBody>
          <a:bodyPr/>
          <a:lstStyle/>
          <a:p>
            <a:pPr marL="0" indent="0">
              <a:buNone/>
            </a:pPr>
            <a:r>
              <a:rPr lang="en-US" u="sng" dirty="0"/>
              <a:t>Herbicide Selection</a:t>
            </a:r>
          </a:p>
          <a:p>
            <a:pPr marL="0" indent="0">
              <a:buNone/>
            </a:pPr>
            <a:endParaRPr lang="en-US" dirty="0"/>
          </a:p>
          <a:p>
            <a:pPr marL="0" indent="0">
              <a:buNone/>
            </a:pPr>
            <a:r>
              <a:rPr lang="en-US" dirty="0"/>
              <a:t>What are planting restrictions?</a:t>
            </a:r>
          </a:p>
          <a:p>
            <a:pPr marL="0" indent="0">
              <a:buNone/>
            </a:pPr>
            <a:endParaRPr lang="en-US" dirty="0"/>
          </a:p>
          <a:p>
            <a:pPr marL="0" indent="0">
              <a:buNone/>
            </a:pPr>
            <a:r>
              <a:rPr lang="en-US" dirty="0"/>
              <a:t>What are harvesting restrictions?</a:t>
            </a:r>
          </a:p>
        </p:txBody>
      </p:sp>
      <p:sp>
        <p:nvSpPr>
          <p:cNvPr id="5" name="Content Placeholder 4">
            <a:extLst>
              <a:ext uri="{FF2B5EF4-FFF2-40B4-BE49-F238E27FC236}">
                <a16:creationId xmlns:a16="http://schemas.microsoft.com/office/drawing/2014/main" id="{72381BFD-C175-0060-4CB6-F92D2B3CF9F9}"/>
              </a:ext>
            </a:extLst>
          </p:cNvPr>
          <p:cNvSpPr>
            <a:spLocks noGrp="1"/>
          </p:cNvSpPr>
          <p:nvPr>
            <p:ph sz="half" idx="2"/>
          </p:nvPr>
        </p:nvSpPr>
        <p:spPr/>
        <p:txBody>
          <a:bodyPr/>
          <a:lstStyle/>
          <a:p>
            <a:pPr marL="0" indent="0">
              <a:buNone/>
            </a:pPr>
            <a:r>
              <a:rPr lang="en-US" u="sng" dirty="0"/>
              <a:t>Environmental Considerations</a:t>
            </a:r>
          </a:p>
          <a:p>
            <a:pPr marL="0" indent="0">
              <a:buNone/>
            </a:pPr>
            <a:endParaRPr lang="en-US" u="sng" dirty="0"/>
          </a:p>
          <a:p>
            <a:pPr marL="0" indent="0">
              <a:buNone/>
            </a:pPr>
            <a:r>
              <a:rPr lang="en-US" dirty="0"/>
              <a:t>Trade-offs cover crop vs forage</a:t>
            </a:r>
          </a:p>
          <a:p>
            <a:pPr marL="0" indent="0">
              <a:buNone/>
            </a:pPr>
            <a:endParaRPr lang="en-US" dirty="0"/>
          </a:p>
          <a:p>
            <a:pPr marL="0" indent="0">
              <a:buNone/>
            </a:pPr>
            <a:r>
              <a:rPr lang="en-US" dirty="0"/>
              <a:t>Reduce amount of organic matter</a:t>
            </a:r>
          </a:p>
          <a:p>
            <a:pPr marL="0" indent="0">
              <a:buNone/>
            </a:pPr>
            <a:r>
              <a:rPr lang="en-US" dirty="0"/>
              <a:t>Reduce nitrate accumulation</a:t>
            </a:r>
          </a:p>
          <a:p>
            <a:pPr marL="0" indent="0">
              <a:buNone/>
            </a:pPr>
            <a:r>
              <a:rPr lang="en-US" dirty="0"/>
              <a:t>Reduce herbicide use</a:t>
            </a:r>
          </a:p>
        </p:txBody>
      </p:sp>
    </p:spTree>
    <p:extLst>
      <p:ext uri="{BB962C8B-B14F-4D97-AF65-F5344CB8AC3E}">
        <p14:creationId xmlns:p14="http://schemas.microsoft.com/office/powerpoint/2010/main" val="10531945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able 19"/>
          <p:cNvGraphicFramePr>
            <a:graphicFrameLocks noGrp="1"/>
          </p:cNvGraphicFramePr>
          <p:nvPr/>
        </p:nvGraphicFramePr>
        <p:xfrm>
          <a:off x="2033588" y="2924184"/>
          <a:ext cx="8183568" cy="296863"/>
        </p:xfrm>
        <a:graphic>
          <a:graphicData uri="http://schemas.openxmlformats.org/drawingml/2006/table">
            <a:tbl>
              <a:tblPr/>
              <a:tblGrid>
                <a:gridCol w="681964">
                  <a:extLst>
                    <a:ext uri="{9D8B030D-6E8A-4147-A177-3AD203B41FA5}">
                      <a16:colId xmlns:a16="http://schemas.microsoft.com/office/drawing/2014/main" val="20000"/>
                    </a:ext>
                  </a:extLst>
                </a:gridCol>
                <a:gridCol w="681964">
                  <a:extLst>
                    <a:ext uri="{9D8B030D-6E8A-4147-A177-3AD203B41FA5}">
                      <a16:colId xmlns:a16="http://schemas.microsoft.com/office/drawing/2014/main" val="20001"/>
                    </a:ext>
                  </a:extLst>
                </a:gridCol>
                <a:gridCol w="681964">
                  <a:extLst>
                    <a:ext uri="{9D8B030D-6E8A-4147-A177-3AD203B41FA5}">
                      <a16:colId xmlns:a16="http://schemas.microsoft.com/office/drawing/2014/main" val="20002"/>
                    </a:ext>
                  </a:extLst>
                </a:gridCol>
                <a:gridCol w="681964">
                  <a:extLst>
                    <a:ext uri="{9D8B030D-6E8A-4147-A177-3AD203B41FA5}">
                      <a16:colId xmlns:a16="http://schemas.microsoft.com/office/drawing/2014/main" val="20003"/>
                    </a:ext>
                  </a:extLst>
                </a:gridCol>
                <a:gridCol w="681964">
                  <a:extLst>
                    <a:ext uri="{9D8B030D-6E8A-4147-A177-3AD203B41FA5}">
                      <a16:colId xmlns:a16="http://schemas.microsoft.com/office/drawing/2014/main" val="20004"/>
                    </a:ext>
                  </a:extLst>
                </a:gridCol>
                <a:gridCol w="681964">
                  <a:extLst>
                    <a:ext uri="{9D8B030D-6E8A-4147-A177-3AD203B41FA5}">
                      <a16:colId xmlns:a16="http://schemas.microsoft.com/office/drawing/2014/main" val="20005"/>
                    </a:ext>
                  </a:extLst>
                </a:gridCol>
                <a:gridCol w="681964">
                  <a:extLst>
                    <a:ext uri="{9D8B030D-6E8A-4147-A177-3AD203B41FA5}">
                      <a16:colId xmlns:a16="http://schemas.microsoft.com/office/drawing/2014/main" val="20006"/>
                    </a:ext>
                  </a:extLst>
                </a:gridCol>
                <a:gridCol w="681964">
                  <a:extLst>
                    <a:ext uri="{9D8B030D-6E8A-4147-A177-3AD203B41FA5}">
                      <a16:colId xmlns:a16="http://schemas.microsoft.com/office/drawing/2014/main" val="20007"/>
                    </a:ext>
                  </a:extLst>
                </a:gridCol>
                <a:gridCol w="681964">
                  <a:extLst>
                    <a:ext uri="{9D8B030D-6E8A-4147-A177-3AD203B41FA5}">
                      <a16:colId xmlns:a16="http://schemas.microsoft.com/office/drawing/2014/main" val="20008"/>
                    </a:ext>
                  </a:extLst>
                </a:gridCol>
                <a:gridCol w="681964">
                  <a:extLst>
                    <a:ext uri="{9D8B030D-6E8A-4147-A177-3AD203B41FA5}">
                      <a16:colId xmlns:a16="http://schemas.microsoft.com/office/drawing/2014/main" val="20009"/>
                    </a:ext>
                  </a:extLst>
                </a:gridCol>
                <a:gridCol w="681964">
                  <a:extLst>
                    <a:ext uri="{9D8B030D-6E8A-4147-A177-3AD203B41FA5}">
                      <a16:colId xmlns:a16="http://schemas.microsoft.com/office/drawing/2014/main" val="20010"/>
                    </a:ext>
                  </a:extLst>
                </a:gridCol>
                <a:gridCol w="681964">
                  <a:extLst>
                    <a:ext uri="{9D8B030D-6E8A-4147-A177-3AD203B41FA5}">
                      <a16:colId xmlns:a16="http://schemas.microsoft.com/office/drawing/2014/main" val="20011"/>
                    </a:ext>
                  </a:extLst>
                </a:gridCol>
              </a:tblGrid>
              <a:tr h="296863">
                <a:tc>
                  <a:txBody>
                    <a:bodyPr/>
                    <a:lstStyle/>
                    <a:p>
                      <a:pPr marL="0" marR="0">
                        <a:spcBef>
                          <a:spcPts val="0"/>
                        </a:spcBef>
                        <a:spcAft>
                          <a:spcPts val="0"/>
                        </a:spcAft>
                      </a:pPr>
                      <a:r>
                        <a:rPr lang="en-US" sz="1000">
                          <a:effectLst/>
                          <a:latin typeface="Times New Roman"/>
                          <a:ea typeface="Times New Roman"/>
                        </a:rPr>
                        <a:t>January</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marL="0" marR="0">
                        <a:spcBef>
                          <a:spcPts val="0"/>
                        </a:spcBef>
                        <a:spcAft>
                          <a:spcPts val="0"/>
                        </a:spcAft>
                      </a:pPr>
                      <a:r>
                        <a:rPr lang="en-US" sz="1000">
                          <a:effectLst/>
                          <a:latin typeface="Times New Roman"/>
                          <a:ea typeface="Times New Roman"/>
                        </a:rPr>
                        <a:t>February</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marL="0" marR="0">
                        <a:spcBef>
                          <a:spcPts val="0"/>
                        </a:spcBef>
                        <a:spcAft>
                          <a:spcPts val="0"/>
                        </a:spcAft>
                      </a:pPr>
                      <a:r>
                        <a:rPr lang="en-US" sz="1000">
                          <a:effectLst/>
                          <a:latin typeface="Times New Roman"/>
                          <a:ea typeface="Times New Roman"/>
                        </a:rPr>
                        <a:t>March</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marL="0" marR="0">
                        <a:spcBef>
                          <a:spcPts val="0"/>
                        </a:spcBef>
                        <a:spcAft>
                          <a:spcPts val="0"/>
                        </a:spcAft>
                      </a:pPr>
                      <a:r>
                        <a:rPr lang="en-US" sz="1000">
                          <a:effectLst/>
                          <a:latin typeface="Times New Roman"/>
                          <a:ea typeface="Times New Roman"/>
                        </a:rPr>
                        <a:t>April</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May </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June</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July</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August</a:t>
                      </a:r>
                    </a:p>
                  </a:txBody>
                  <a:tcPr marL="68577" marR="685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September</a:t>
                      </a:r>
                    </a:p>
                  </a:txBody>
                  <a:tcPr marL="68577" marR="685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October</a:t>
                      </a:r>
                    </a:p>
                  </a:txBody>
                  <a:tcPr marL="68577" marR="685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marL="0" marR="0">
                        <a:spcBef>
                          <a:spcPts val="0"/>
                        </a:spcBef>
                        <a:spcAft>
                          <a:spcPts val="0"/>
                        </a:spcAft>
                      </a:pPr>
                      <a:r>
                        <a:rPr lang="en-US" sz="1000">
                          <a:effectLst/>
                          <a:latin typeface="Times New Roman"/>
                          <a:ea typeface="Times New Roman"/>
                        </a:rPr>
                        <a:t>November</a:t>
                      </a:r>
                    </a:p>
                  </a:txBody>
                  <a:tcPr marL="68577" marR="685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marL="0" marR="0">
                        <a:spcBef>
                          <a:spcPts val="0"/>
                        </a:spcBef>
                        <a:spcAft>
                          <a:spcPts val="0"/>
                        </a:spcAft>
                      </a:pPr>
                      <a:r>
                        <a:rPr lang="en-US" sz="1000">
                          <a:effectLst/>
                          <a:latin typeface="Times New Roman"/>
                          <a:ea typeface="Times New Roman"/>
                        </a:rPr>
                        <a:t>December</a:t>
                      </a:r>
                    </a:p>
                  </a:txBody>
                  <a:tcPr marL="68577" marR="685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extLst>
                  <a:ext uri="{0D108BD9-81ED-4DB2-BD59-A6C34878D82A}">
                    <a16:rowId xmlns:a16="http://schemas.microsoft.com/office/drawing/2014/main" val="10000"/>
                  </a:ext>
                </a:extLst>
              </a:tr>
            </a:tbl>
          </a:graphicData>
        </a:graphic>
      </p:graphicFrame>
      <p:sp>
        <p:nvSpPr>
          <p:cNvPr id="2076" name="AutoShape 38"/>
          <p:cNvSpPr>
            <a:spLocks noChangeArrowheads="1"/>
          </p:cNvSpPr>
          <p:nvPr/>
        </p:nvSpPr>
        <p:spPr bwMode="auto">
          <a:xfrm>
            <a:off x="6710363" y="1819275"/>
            <a:ext cx="882650" cy="1028700"/>
          </a:xfrm>
          <a:prstGeom prst="downArrowCallout">
            <a:avLst>
              <a:gd name="adj1" fmla="val 25000"/>
              <a:gd name="adj2" fmla="val 25000"/>
              <a:gd name="adj3" fmla="val 19424"/>
              <a:gd name="adj4" fmla="val 66667"/>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mn-ea"/>
                <a:cs typeface="Times New Roman" pitchFamily="18" charset="0"/>
              </a:rPr>
              <a:t>Inter seed cover crop mix</a:t>
            </a:r>
            <a:endParaRPr kumimoji="0" lang="en-US" alt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77" name="AutoShape 41">
            <a:hlinkClick r:id="rId3" action="ppaction://hlinkpres?slideindex=1&amp;slidetitle="/>
          </p:cNvPr>
          <p:cNvSpPr>
            <a:spLocks noChangeArrowheads="1"/>
          </p:cNvSpPr>
          <p:nvPr/>
        </p:nvSpPr>
        <p:spPr bwMode="auto">
          <a:xfrm>
            <a:off x="5216525" y="1809750"/>
            <a:ext cx="522288" cy="1028700"/>
          </a:xfrm>
          <a:prstGeom prst="downArrowCallout">
            <a:avLst>
              <a:gd name="adj1" fmla="val 25000"/>
              <a:gd name="adj2" fmla="val 25000"/>
              <a:gd name="adj3" fmla="val 30009"/>
              <a:gd name="adj4" fmla="val 66667"/>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mn-ea"/>
                <a:cs typeface="Times New Roman" pitchFamily="18" charset="0"/>
              </a:rPr>
              <a:t>Plant Corn 94 RM</a:t>
            </a:r>
            <a:endParaRPr kumimoji="0" lang="en-US" alt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78" name="AutoShape 40"/>
          <p:cNvSpPr>
            <a:spLocks noChangeArrowheads="1"/>
          </p:cNvSpPr>
          <p:nvPr/>
        </p:nvSpPr>
        <p:spPr bwMode="auto">
          <a:xfrm>
            <a:off x="4112421" y="1857393"/>
            <a:ext cx="838200" cy="1028700"/>
          </a:xfrm>
          <a:prstGeom prst="downArrowCallout">
            <a:avLst>
              <a:gd name="adj1" fmla="val 25000"/>
              <a:gd name="adj2" fmla="val 25000"/>
              <a:gd name="adj3" fmla="val 23261"/>
              <a:gd name="adj4" fmla="val 66667"/>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mn-ea"/>
                <a:cs typeface="Times New Roman" pitchFamily="18" charset="0"/>
              </a:rPr>
              <a:t>Terminate </a:t>
            </a:r>
            <a:r>
              <a:rPr kumimoji="0" lang="en-US" altLang="en-US" sz="1000" b="0" i="0" u="none" strike="noStrike" kern="1200" cap="none" spc="0" normalizeH="0" baseline="0" noProof="0">
                <a:ln>
                  <a:noFill/>
                </a:ln>
                <a:solidFill>
                  <a:srgbClr val="000000"/>
                </a:solidFill>
                <a:effectLst/>
                <a:uLnTx/>
                <a:uFillTx/>
                <a:latin typeface="Arial" charset="0"/>
                <a:ea typeface="+mn-ea"/>
                <a:cs typeface="Times New Roman" pitchFamily="18" charset="0"/>
                <a:hlinkClick r:id="rId4" action="ppaction://hlinkpres?slideindex=1&amp;slidetitle="/>
              </a:rPr>
              <a:t>Cover</a:t>
            </a:r>
            <a:r>
              <a:rPr kumimoji="0" lang="en-US" altLang="en-US" sz="1000" b="0" i="0" u="none" strike="noStrike" kern="1200" cap="none" spc="0" normalizeH="0" baseline="0" noProof="0">
                <a:ln>
                  <a:noFill/>
                </a:ln>
                <a:solidFill>
                  <a:srgbClr val="000000"/>
                </a:solidFill>
                <a:effectLst/>
                <a:uLnTx/>
                <a:uFillTx/>
                <a:latin typeface="Arial" charset="0"/>
                <a:ea typeface="+mn-ea"/>
                <a:cs typeface="Times New Roman" pitchFamily="18" charset="0"/>
              </a:rPr>
              <a:t> Crop</a:t>
            </a:r>
            <a:endParaRPr kumimoji="0" lang="en-US" alt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79" name="AutoShape 39"/>
          <p:cNvSpPr>
            <a:spLocks noChangeArrowheads="1"/>
          </p:cNvSpPr>
          <p:nvPr/>
        </p:nvSpPr>
        <p:spPr bwMode="auto">
          <a:xfrm>
            <a:off x="3798888" y="3259138"/>
            <a:ext cx="868362" cy="2443162"/>
          </a:xfrm>
          <a:prstGeom prst="upArrowCallout">
            <a:avLst>
              <a:gd name="adj1" fmla="val 25000"/>
              <a:gd name="adj2" fmla="val 25000"/>
              <a:gd name="adj3" fmla="val 53913"/>
              <a:gd name="adj4" fmla="val 66667"/>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mn-ea"/>
                <a:cs typeface="Times New Roman" pitchFamily="18" charset="0"/>
              </a:rPr>
              <a:t>Design cover crop plan for fields.</a:t>
            </a:r>
            <a:endParaRPr kumimoji="0" lang="en-US" altLang="en-US" sz="700" b="0" i="0" u="none" strike="noStrike" kern="1200" cap="none" spc="0" normalizeH="0" baseline="0" noProof="0">
              <a:ln>
                <a:noFill/>
              </a:ln>
              <a:solidFill>
                <a:srgbClr val="000000"/>
              </a:solidFill>
              <a:effectLst/>
              <a:uLnTx/>
              <a:uFillTx/>
              <a:latin typeface="Arial" charset="0"/>
              <a:ea typeface="+mn-ea"/>
              <a:cs typeface="+mn-cs"/>
            </a:endParaRPr>
          </a:p>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mn-ea"/>
                <a:cs typeface="Times New Roman" pitchFamily="18" charset="0"/>
              </a:rPr>
              <a:t>Assess status of  stand planted last year</a:t>
            </a:r>
            <a:endParaRPr kumimoji="0" lang="en-US" alt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80" name="AutoShape 37"/>
          <p:cNvSpPr>
            <a:spLocks noChangeArrowheads="1"/>
          </p:cNvSpPr>
          <p:nvPr/>
        </p:nvSpPr>
        <p:spPr bwMode="auto">
          <a:xfrm>
            <a:off x="7788275" y="3232150"/>
            <a:ext cx="800100" cy="1371600"/>
          </a:xfrm>
          <a:prstGeom prst="upArrowCallout">
            <a:avLst>
              <a:gd name="adj1" fmla="val 25000"/>
              <a:gd name="adj2" fmla="val 25000"/>
              <a:gd name="adj3" fmla="val 28571"/>
              <a:gd name="adj4" fmla="val 66667"/>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mn-ea"/>
                <a:cs typeface="Times New Roman" pitchFamily="18" charset="0"/>
              </a:rPr>
              <a:t>Fall planting of cover crop</a:t>
            </a:r>
            <a:endParaRPr kumimoji="0" lang="en-US" alt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82" name="AutoShape 34"/>
          <p:cNvSpPr>
            <a:spLocks noChangeArrowheads="1"/>
          </p:cNvSpPr>
          <p:nvPr/>
        </p:nvSpPr>
        <p:spPr bwMode="auto">
          <a:xfrm>
            <a:off x="5802313" y="1866900"/>
            <a:ext cx="831850" cy="1028700"/>
          </a:xfrm>
          <a:prstGeom prst="downArrowCallout">
            <a:avLst>
              <a:gd name="adj1" fmla="val 25000"/>
              <a:gd name="adj2" fmla="val 25000"/>
              <a:gd name="adj3" fmla="val 22569"/>
              <a:gd name="adj4" fmla="val 66667"/>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mn-ea"/>
                <a:cs typeface="Times New Roman" pitchFamily="18" charset="0"/>
              </a:rPr>
              <a:t>Top Dress/side dress</a:t>
            </a:r>
          </a:p>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US" altLang="en-US" sz="1000" b="0" i="0" u="none" strike="noStrike" kern="1200" cap="none" spc="0" normalizeH="0" baseline="0" noProof="0" err="1">
                <a:ln>
                  <a:noFill/>
                </a:ln>
                <a:solidFill>
                  <a:srgbClr val="000000"/>
                </a:solidFill>
                <a:effectLst/>
                <a:uLnTx/>
                <a:uFillTx/>
                <a:latin typeface="Arial" charset="0"/>
                <a:ea typeface="+mn-ea"/>
                <a:cs typeface="Times New Roman" pitchFamily="18" charset="0"/>
              </a:rPr>
              <a:t>interseed</a:t>
            </a:r>
            <a:endParaRPr kumimoji="0" lang="en-US" alt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83" name="AutoShape 36"/>
          <p:cNvSpPr>
            <a:spLocks noChangeArrowheads="1"/>
          </p:cNvSpPr>
          <p:nvPr/>
        </p:nvSpPr>
        <p:spPr bwMode="auto">
          <a:xfrm>
            <a:off x="7635880" y="1819275"/>
            <a:ext cx="720725" cy="1028700"/>
          </a:xfrm>
          <a:prstGeom prst="downArrowCallout">
            <a:avLst>
              <a:gd name="adj1" fmla="val 25000"/>
              <a:gd name="adj2" fmla="val 25000"/>
              <a:gd name="adj3" fmla="val 23789"/>
              <a:gd name="adj4" fmla="val 66667"/>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mn-ea"/>
                <a:cs typeface="Times New Roman" pitchFamily="18" charset="0"/>
              </a:rPr>
              <a:t>Harvest corn</a:t>
            </a:r>
            <a:endParaRPr kumimoji="0" lang="en-US" alt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84" name="AutoShape 35"/>
          <p:cNvSpPr>
            <a:spLocks noChangeArrowheads="1"/>
          </p:cNvSpPr>
          <p:nvPr/>
        </p:nvSpPr>
        <p:spPr bwMode="auto">
          <a:xfrm>
            <a:off x="8367718" y="1819275"/>
            <a:ext cx="720725" cy="1028700"/>
          </a:xfrm>
          <a:prstGeom prst="downArrowCallout">
            <a:avLst>
              <a:gd name="adj1" fmla="val 25000"/>
              <a:gd name="adj2" fmla="val 25000"/>
              <a:gd name="adj3" fmla="val 23789"/>
              <a:gd name="adj4" fmla="val 66667"/>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mn-ea"/>
                <a:cs typeface="+mn-cs"/>
                <a:hlinkClick r:id="rId5" action="ppaction://hlinkpres?slideindex=1&amp;slidetitle="/>
              </a:rPr>
              <a:t>Spread</a:t>
            </a:r>
            <a:r>
              <a:rPr kumimoji="0" lang="en-US" altLang="en-US" sz="1000" b="0" i="0" u="none" strike="noStrike" kern="1200" cap="none" spc="0" normalizeH="0" baseline="0" noProof="0">
                <a:ln>
                  <a:noFill/>
                </a:ln>
                <a:solidFill>
                  <a:srgbClr val="000000"/>
                </a:solidFill>
                <a:effectLst/>
                <a:uLnTx/>
                <a:uFillTx/>
                <a:latin typeface="Arial" charset="0"/>
                <a:ea typeface="+mn-ea"/>
                <a:cs typeface="+mn-cs"/>
              </a:rPr>
              <a:t> Manure / soil test</a:t>
            </a:r>
          </a:p>
        </p:txBody>
      </p:sp>
      <p:sp>
        <p:nvSpPr>
          <p:cNvPr id="2085" name="Rectangle 45"/>
          <p:cNvSpPr>
            <a:spLocks noChangeArrowheads="1"/>
          </p:cNvSpPr>
          <p:nvPr/>
        </p:nvSpPr>
        <p:spPr bwMode="auto">
          <a:xfrm>
            <a:off x="2003430" y="428732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86" name="Rectangle 54"/>
          <p:cNvSpPr>
            <a:spLocks noChangeArrowheads="1"/>
          </p:cNvSpPr>
          <p:nvPr/>
        </p:nvSpPr>
        <p:spPr bwMode="auto">
          <a:xfrm>
            <a:off x="6483064" y="4362035"/>
            <a:ext cx="184731"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ctr" defTabSz="914400" rtl="0" eaLnBrk="0" fontAlgn="auto" latinLnBrk="0" hangingPunct="0">
              <a:lnSpc>
                <a:spcPct val="100000"/>
              </a:lnSpc>
              <a:spcBef>
                <a:spcPct val="0"/>
              </a:spcBef>
              <a:spcAft>
                <a:spcPts val="0"/>
              </a:spcAft>
              <a:buClrTx/>
              <a:buSzTx/>
              <a:buFontTx/>
              <a:buNone/>
              <a:tabLst/>
              <a:defRPr/>
            </a:pPr>
            <a:endParaRPr kumimoji="0" lang="en-US" altLang="en-US" sz="1000" b="0" i="0" u="none" strike="noStrike" kern="1200" cap="none" spc="0" normalizeH="0" baseline="0" noProof="0">
              <a:ln>
                <a:noFill/>
              </a:ln>
              <a:solidFill>
                <a:srgbClr val="000000"/>
              </a:solidFill>
              <a:effectLst/>
              <a:uLnTx/>
              <a:uFillTx/>
              <a:latin typeface="Arial" charset="0"/>
              <a:ea typeface="+mn-ea"/>
              <a:cs typeface="Times New Roman" pitchFamily="18" charset="0"/>
            </a:endParaRPr>
          </a:p>
          <a:p>
            <a:pPr marL="0" marR="0" lvl="0" indent="0" algn="ctr" defTabSz="914400" rtl="0" eaLnBrk="0" fontAlgn="auto" latinLnBrk="0" hangingPunct="0">
              <a:lnSpc>
                <a:spcPct val="100000"/>
              </a:lnSpc>
              <a:spcBef>
                <a:spcPct val="0"/>
              </a:spcBef>
              <a:spcAft>
                <a:spcPts val="0"/>
              </a:spcAft>
              <a:buClrTx/>
              <a:buSzTx/>
              <a:buFontTx/>
              <a:buNone/>
              <a:tabLst/>
              <a:defRPr/>
            </a:pPr>
            <a:br>
              <a:rPr kumimoji="0" lang="en-US" altLang="en-US" sz="1000" b="0" i="0" u="none" strike="noStrike" kern="1200" cap="none" spc="0" normalizeH="0" baseline="0" noProof="0">
                <a:ln>
                  <a:noFill/>
                </a:ln>
                <a:solidFill>
                  <a:srgbClr val="000000"/>
                </a:solidFill>
                <a:effectLst/>
                <a:uLnTx/>
                <a:uFillTx/>
                <a:latin typeface="Arial" charset="0"/>
                <a:ea typeface="+mn-ea"/>
                <a:cs typeface="Times New Roman" pitchFamily="18" charset="0"/>
              </a:rPr>
            </a:br>
            <a:endParaRPr kumimoji="0" lang="en-US" alt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87" name="Rectangle 57"/>
          <p:cNvSpPr>
            <a:spLocks noChangeArrowheads="1"/>
          </p:cNvSpPr>
          <p:nvPr/>
        </p:nvSpPr>
        <p:spPr bwMode="auto">
          <a:xfrm>
            <a:off x="2003430" y="4308174"/>
            <a:ext cx="184731"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000" b="0" i="0" u="none" strike="noStrike" kern="1200" cap="none" spc="0" normalizeH="0" baseline="0" noProof="0">
              <a:ln>
                <a:noFill/>
              </a:ln>
              <a:solidFill>
                <a:srgbClr val="000000"/>
              </a:solidFill>
              <a:effectLst/>
              <a:uLnTx/>
              <a:uFillTx/>
              <a:latin typeface="Arial" charset="0"/>
              <a:ea typeface="+mn-ea"/>
              <a:cs typeface="Times New Roman" pitchFamily="18" charset="0"/>
            </a:endParaRPr>
          </a:p>
          <a:p>
            <a:pPr marL="0" marR="0" lvl="0" indent="0" algn="l" defTabSz="914400" rtl="0" eaLnBrk="0" fontAlgn="auto" latinLnBrk="0" hangingPunct="0">
              <a:lnSpc>
                <a:spcPct val="100000"/>
              </a:lnSpc>
              <a:spcBef>
                <a:spcPct val="0"/>
              </a:spcBef>
              <a:spcAft>
                <a:spcPts val="0"/>
              </a:spcAft>
              <a:buClrTx/>
              <a:buSzTx/>
              <a:buFontTx/>
              <a:buNone/>
              <a:tabLst/>
              <a:defRPr/>
            </a:pPr>
            <a:br>
              <a:rPr kumimoji="0" lang="en-US" altLang="en-US" sz="1000" b="0" i="0" u="none" strike="noStrike" kern="1200" cap="none" spc="0" normalizeH="0" baseline="0" noProof="0">
                <a:ln>
                  <a:noFill/>
                </a:ln>
                <a:solidFill>
                  <a:srgbClr val="000000"/>
                </a:solidFill>
                <a:effectLst/>
                <a:uLnTx/>
                <a:uFillTx/>
                <a:latin typeface="Arial" charset="0"/>
                <a:ea typeface="+mn-ea"/>
                <a:cs typeface="Times New Roman" pitchFamily="18" charset="0"/>
              </a:rPr>
            </a:br>
            <a:endParaRPr kumimoji="0" lang="en-US" altLang="en-US" sz="700" b="0" i="0" u="none" strike="noStrike" kern="1200" cap="none" spc="0" normalizeH="0" baseline="0" noProof="0">
              <a:ln>
                <a:noFill/>
              </a:ln>
              <a:solidFill>
                <a:srgbClr val="000000"/>
              </a:solidFill>
              <a:effectLst/>
              <a:uLnTx/>
              <a:uFillTx/>
              <a:latin typeface="Arial" charset="0"/>
              <a:ea typeface="+mn-ea"/>
              <a:cs typeface="+mn-cs"/>
            </a:endParaRPr>
          </a:p>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38" name="Right Arrow 37"/>
          <p:cNvSpPr/>
          <p:nvPr/>
        </p:nvSpPr>
        <p:spPr>
          <a:xfrm rot="2538809">
            <a:off x="8569330" y="3465513"/>
            <a:ext cx="785813" cy="215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trada-Light"/>
              <a:ea typeface="+mn-ea"/>
              <a:cs typeface="+mn-cs"/>
            </a:endParaRPr>
          </a:p>
        </p:txBody>
      </p:sp>
      <p:sp>
        <p:nvSpPr>
          <p:cNvPr id="2089" name="TextBox 39"/>
          <p:cNvSpPr txBox="1">
            <a:spLocks noChangeArrowheads="1"/>
          </p:cNvSpPr>
          <p:nvPr/>
        </p:nvSpPr>
        <p:spPr bwMode="auto">
          <a:xfrm>
            <a:off x="9066213" y="3971933"/>
            <a:ext cx="13716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charset="0"/>
                <a:ea typeface="+mn-ea"/>
                <a:cs typeface="+mn-cs"/>
              </a:rPr>
              <a:t>Spread manure on to 6-8 inch established cover crop.  Manure injection on cover cropped fields also works well.</a:t>
            </a:r>
          </a:p>
        </p:txBody>
      </p:sp>
      <p:sp>
        <p:nvSpPr>
          <p:cNvPr id="2090" name="AutoShape 40"/>
          <p:cNvSpPr>
            <a:spLocks noChangeArrowheads="1"/>
          </p:cNvSpPr>
          <p:nvPr/>
        </p:nvSpPr>
        <p:spPr bwMode="auto">
          <a:xfrm>
            <a:off x="2274888" y="1833563"/>
            <a:ext cx="990600" cy="1028700"/>
          </a:xfrm>
          <a:prstGeom prst="downArrowCallout">
            <a:avLst>
              <a:gd name="adj1" fmla="val 9611"/>
              <a:gd name="adj2" fmla="val 12912"/>
              <a:gd name="adj3" fmla="val 27688"/>
              <a:gd name="adj4" fmla="val 67727"/>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mn-ea"/>
                <a:cs typeface="+mn-cs"/>
              </a:rPr>
              <a:t>Update Nutrient Management Plan</a:t>
            </a:r>
          </a:p>
        </p:txBody>
      </p:sp>
      <p:sp>
        <p:nvSpPr>
          <p:cNvPr id="2091" name="AutoShape 39"/>
          <p:cNvSpPr>
            <a:spLocks noChangeArrowheads="1"/>
          </p:cNvSpPr>
          <p:nvPr/>
        </p:nvSpPr>
        <p:spPr bwMode="auto">
          <a:xfrm>
            <a:off x="2274888" y="3227388"/>
            <a:ext cx="1447800" cy="2792412"/>
          </a:xfrm>
          <a:prstGeom prst="upArrowCallout">
            <a:avLst>
              <a:gd name="adj1" fmla="val 12972"/>
              <a:gd name="adj2" fmla="val 13722"/>
              <a:gd name="adj3" fmla="val 53897"/>
              <a:gd name="adj4" fmla="val 66667"/>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mn-ea"/>
                <a:cs typeface="+mn-cs"/>
              </a:rPr>
              <a:t>Assess what fields rotations need to be made, can reduced tillage be part of the plan. Start thinking about where cover crops and other soil building practices could be implemented. </a:t>
            </a:r>
          </a:p>
        </p:txBody>
      </p:sp>
      <p:sp>
        <p:nvSpPr>
          <p:cNvPr id="2092" name="AutoShape 35"/>
          <p:cNvSpPr>
            <a:spLocks noChangeArrowheads="1"/>
          </p:cNvSpPr>
          <p:nvPr/>
        </p:nvSpPr>
        <p:spPr bwMode="auto">
          <a:xfrm>
            <a:off x="9224968" y="1809750"/>
            <a:ext cx="833437" cy="1028700"/>
          </a:xfrm>
          <a:prstGeom prst="downArrowCallout">
            <a:avLst>
              <a:gd name="adj1" fmla="val 25000"/>
              <a:gd name="adj2" fmla="val 25000"/>
              <a:gd name="adj3" fmla="val 23800"/>
              <a:gd name="adj4" fmla="val 66667"/>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mn-ea"/>
                <a:cs typeface="+mn-cs"/>
              </a:rPr>
              <a:t>Corn Seed Fertilizer pre-purchase</a:t>
            </a:r>
          </a:p>
        </p:txBody>
      </p:sp>
      <p:graphicFrame>
        <p:nvGraphicFramePr>
          <p:cNvPr id="21" name="Table 20"/>
          <p:cNvGraphicFramePr>
            <a:graphicFrameLocks noGrp="1"/>
          </p:cNvGraphicFramePr>
          <p:nvPr/>
        </p:nvGraphicFramePr>
        <p:xfrm>
          <a:off x="2033588" y="2900363"/>
          <a:ext cx="8183568" cy="296862"/>
        </p:xfrm>
        <a:graphic>
          <a:graphicData uri="http://schemas.openxmlformats.org/drawingml/2006/table">
            <a:tbl>
              <a:tblPr/>
              <a:tblGrid>
                <a:gridCol w="681964">
                  <a:extLst>
                    <a:ext uri="{9D8B030D-6E8A-4147-A177-3AD203B41FA5}">
                      <a16:colId xmlns:a16="http://schemas.microsoft.com/office/drawing/2014/main" val="20000"/>
                    </a:ext>
                  </a:extLst>
                </a:gridCol>
                <a:gridCol w="681964">
                  <a:extLst>
                    <a:ext uri="{9D8B030D-6E8A-4147-A177-3AD203B41FA5}">
                      <a16:colId xmlns:a16="http://schemas.microsoft.com/office/drawing/2014/main" val="20001"/>
                    </a:ext>
                  </a:extLst>
                </a:gridCol>
                <a:gridCol w="681964">
                  <a:extLst>
                    <a:ext uri="{9D8B030D-6E8A-4147-A177-3AD203B41FA5}">
                      <a16:colId xmlns:a16="http://schemas.microsoft.com/office/drawing/2014/main" val="20002"/>
                    </a:ext>
                  </a:extLst>
                </a:gridCol>
                <a:gridCol w="681964">
                  <a:extLst>
                    <a:ext uri="{9D8B030D-6E8A-4147-A177-3AD203B41FA5}">
                      <a16:colId xmlns:a16="http://schemas.microsoft.com/office/drawing/2014/main" val="20003"/>
                    </a:ext>
                  </a:extLst>
                </a:gridCol>
                <a:gridCol w="681964">
                  <a:extLst>
                    <a:ext uri="{9D8B030D-6E8A-4147-A177-3AD203B41FA5}">
                      <a16:colId xmlns:a16="http://schemas.microsoft.com/office/drawing/2014/main" val="20004"/>
                    </a:ext>
                  </a:extLst>
                </a:gridCol>
                <a:gridCol w="681964">
                  <a:extLst>
                    <a:ext uri="{9D8B030D-6E8A-4147-A177-3AD203B41FA5}">
                      <a16:colId xmlns:a16="http://schemas.microsoft.com/office/drawing/2014/main" val="20005"/>
                    </a:ext>
                  </a:extLst>
                </a:gridCol>
                <a:gridCol w="681964">
                  <a:extLst>
                    <a:ext uri="{9D8B030D-6E8A-4147-A177-3AD203B41FA5}">
                      <a16:colId xmlns:a16="http://schemas.microsoft.com/office/drawing/2014/main" val="20006"/>
                    </a:ext>
                  </a:extLst>
                </a:gridCol>
                <a:gridCol w="681964">
                  <a:extLst>
                    <a:ext uri="{9D8B030D-6E8A-4147-A177-3AD203B41FA5}">
                      <a16:colId xmlns:a16="http://schemas.microsoft.com/office/drawing/2014/main" val="20007"/>
                    </a:ext>
                  </a:extLst>
                </a:gridCol>
                <a:gridCol w="681964">
                  <a:extLst>
                    <a:ext uri="{9D8B030D-6E8A-4147-A177-3AD203B41FA5}">
                      <a16:colId xmlns:a16="http://schemas.microsoft.com/office/drawing/2014/main" val="20008"/>
                    </a:ext>
                  </a:extLst>
                </a:gridCol>
                <a:gridCol w="681964">
                  <a:extLst>
                    <a:ext uri="{9D8B030D-6E8A-4147-A177-3AD203B41FA5}">
                      <a16:colId xmlns:a16="http://schemas.microsoft.com/office/drawing/2014/main" val="20009"/>
                    </a:ext>
                  </a:extLst>
                </a:gridCol>
                <a:gridCol w="681964">
                  <a:extLst>
                    <a:ext uri="{9D8B030D-6E8A-4147-A177-3AD203B41FA5}">
                      <a16:colId xmlns:a16="http://schemas.microsoft.com/office/drawing/2014/main" val="20010"/>
                    </a:ext>
                  </a:extLst>
                </a:gridCol>
                <a:gridCol w="681964">
                  <a:extLst>
                    <a:ext uri="{9D8B030D-6E8A-4147-A177-3AD203B41FA5}">
                      <a16:colId xmlns:a16="http://schemas.microsoft.com/office/drawing/2014/main" val="20011"/>
                    </a:ext>
                  </a:extLst>
                </a:gridCol>
              </a:tblGrid>
              <a:tr h="296862">
                <a:tc>
                  <a:txBody>
                    <a:bodyPr/>
                    <a:lstStyle/>
                    <a:p>
                      <a:pPr marL="0" marR="0">
                        <a:spcBef>
                          <a:spcPts val="0"/>
                        </a:spcBef>
                        <a:spcAft>
                          <a:spcPts val="0"/>
                        </a:spcAft>
                      </a:pPr>
                      <a:r>
                        <a:rPr lang="en-US" sz="1000">
                          <a:effectLst/>
                          <a:latin typeface="Times New Roman"/>
                          <a:ea typeface="Times New Roman"/>
                        </a:rPr>
                        <a:t>January</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marL="0" marR="0">
                        <a:spcBef>
                          <a:spcPts val="0"/>
                        </a:spcBef>
                        <a:spcAft>
                          <a:spcPts val="0"/>
                        </a:spcAft>
                      </a:pPr>
                      <a:r>
                        <a:rPr lang="en-US" sz="1000">
                          <a:effectLst/>
                          <a:latin typeface="Times New Roman"/>
                          <a:ea typeface="Times New Roman"/>
                        </a:rPr>
                        <a:t>February</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marL="0" marR="0">
                        <a:spcBef>
                          <a:spcPts val="0"/>
                        </a:spcBef>
                        <a:spcAft>
                          <a:spcPts val="0"/>
                        </a:spcAft>
                      </a:pPr>
                      <a:r>
                        <a:rPr lang="en-US" sz="1000">
                          <a:effectLst/>
                          <a:latin typeface="Times New Roman"/>
                          <a:ea typeface="Times New Roman"/>
                        </a:rPr>
                        <a:t>March</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marL="0" marR="0">
                        <a:spcBef>
                          <a:spcPts val="0"/>
                        </a:spcBef>
                        <a:spcAft>
                          <a:spcPts val="0"/>
                        </a:spcAft>
                      </a:pPr>
                      <a:r>
                        <a:rPr lang="en-US" sz="1000">
                          <a:effectLst/>
                          <a:latin typeface="Times New Roman"/>
                          <a:ea typeface="Times New Roman"/>
                        </a:rPr>
                        <a:t>April</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May </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June</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July</a:t>
                      </a:r>
                    </a:p>
                  </a:txBody>
                  <a:tcPr marL="68577" marR="685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August</a:t>
                      </a:r>
                    </a:p>
                  </a:txBody>
                  <a:tcPr marL="68577" marR="685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September</a:t>
                      </a:r>
                    </a:p>
                  </a:txBody>
                  <a:tcPr marL="68577" marR="685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marL="0" marR="0">
                        <a:spcBef>
                          <a:spcPts val="0"/>
                        </a:spcBef>
                        <a:spcAft>
                          <a:spcPts val="0"/>
                        </a:spcAft>
                      </a:pPr>
                      <a:r>
                        <a:rPr lang="en-US" sz="1000">
                          <a:effectLst/>
                          <a:latin typeface="Times New Roman"/>
                          <a:ea typeface="Times New Roman"/>
                        </a:rPr>
                        <a:t>October</a:t>
                      </a:r>
                    </a:p>
                  </a:txBody>
                  <a:tcPr marL="68577" marR="685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marL="0" marR="0">
                        <a:spcBef>
                          <a:spcPts val="0"/>
                        </a:spcBef>
                        <a:spcAft>
                          <a:spcPts val="0"/>
                        </a:spcAft>
                      </a:pPr>
                      <a:r>
                        <a:rPr lang="en-US" sz="1000">
                          <a:effectLst/>
                          <a:latin typeface="Times New Roman"/>
                          <a:ea typeface="Times New Roman"/>
                        </a:rPr>
                        <a:t>November</a:t>
                      </a:r>
                    </a:p>
                  </a:txBody>
                  <a:tcPr marL="68577" marR="685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marL="0" marR="0">
                        <a:spcBef>
                          <a:spcPts val="0"/>
                        </a:spcBef>
                        <a:spcAft>
                          <a:spcPts val="0"/>
                        </a:spcAft>
                      </a:pPr>
                      <a:r>
                        <a:rPr lang="en-US" sz="1000">
                          <a:effectLst/>
                          <a:latin typeface="Times New Roman"/>
                          <a:ea typeface="Times New Roman"/>
                        </a:rPr>
                        <a:t>December</a:t>
                      </a:r>
                    </a:p>
                  </a:txBody>
                  <a:tcPr marL="68577" marR="685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extLst>
                  <a:ext uri="{0D108BD9-81ED-4DB2-BD59-A6C34878D82A}">
                    <a16:rowId xmlns:a16="http://schemas.microsoft.com/office/drawing/2014/main" val="10000"/>
                  </a:ext>
                </a:extLst>
              </a:tr>
            </a:tbl>
          </a:graphicData>
        </a:graphic>
      </p:graphicFrame>
      <p:sp>
        <p:nvSpPr>
          <p:cNvPr id="2119" name="AutoShape 40"/>
          <p:cNvSpPr>
            <a:spLocks noChangeArrowheads="1"/>
          </p:cNvSpPr>
          <p:nvPr/>
        </p:nvSpPr>
        <p:spPr bwMode="auto">
          <a:xfrm>
            <a:off x="2274888" y="1809750"/>
            <a:ext cx="990600" cy="1028700"/>
          </a:xfrm>
          <a:prstGeom prst="downArrowCallout">
            <a:avLst>
              <a:gd name="adj1" fmla="val 9611"/>
              <a:gd name="adj2" fmla="val 12912"/>
              <a:gd name="adj3" fmla="val 27688"/>
              <a:gd name="adj4" fmla="val 67727"/>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mn-ea"/>
                <a:cs typeface="+mn-cs"/>
              </a:rPr>
              <a:t>Update Nutrient Management Plan</a:t>
            </a:r>
          </a:p>
        </p:txBody>
      </p:sp>
      <p:sp>
        <p:nvSpPr>
          <p:cNvPr id="2120" name="AutoShape 40"/>
          <p:cNvSpPr>
            <a:spLocks noChangeArrowheads="1"/>
          </p:cNvSpPr>
          <p:nvPr/>
        </p:nvSpPr>
        <p:spPr bwMode="auto">
          <a:xfrm>
            <a:off x="4607721" y="1397795"/>
            <a:ext cx="869950" cy="1440656"/>
          </a:xfrm>
          <a:prstGeom prst="downArrowCallout">
            <a:avLst>
              <a:gd name="adj1" fmla="val 9972"/>
              <a:gd name="adj2" fmla="val 23745"/>
              <a:gd name="adj3" fmla="val 24493"/>
              <a:gd name="adj4" fmla="val 43759"/>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mn-ea"/>
                <a:cs typeface="+mn-cs"/>
              </a:rPr>
              <a:t>Harvest forage  crop </a:t>
            </a:r>
          </a:p>
        </p:txBody>
      </p:sp>
      <p:sp>
        <p:nvSpPr>
          <p:cNvPr id="24" name="Title 2"/>
          <p:cNvSpPr txBox="1">
            <a:spLocks/>
          </p:cNvSpPr>
          <p:nvPr/>
        </p:nvSpPr>
        <p:spPr bwMode="auto">
          <a:xfrm>
            <a:off x="1928815" y="957263"/>
            <a:ext cx="8483600"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2000" b="1">
                <a:solidFill>
                  <a:schemeClr val="tx1"/>
                </a:solidFill>
                <a:latin typeface="+mj-lt"/>
                <a:ea typeface="+mj-ea"/>
                <a:cs typeface="+mj-cs"/>
              </a:defRPr>
            </a:lvl1pPr>
            <a:lvl2pPr algn="l" rtl="0" eaLnBrk="0" fontAlgn="base" hangingPunct="0">
              <a:spcBef>
                <a:spcPct val="0"/>
              </a:spcBef>
              <a:spcAft>
                <a:spcPct val="0"/>
              </a:spcAft>
              <a:defRPr sz="5400">
                <a:solidFill>
                  <a:schemeClr val="tx1"/>
                </a:solidFill>
                <a:latin typeface="Century Schoolbook" pitchFamily="18" charset="0"/>
              </a:defRPr>
            </a:lvl2pPr>
            <a:lvl3pPr algn="l" rtl="0" eaLnBrk="0" fontAlgn="base" hangingPunct="0">
              <a:spcBef>
                <a:spcPct val="0"/>
              </a:spcBef>
              <a:spcAft>
                <a:spcPct val="0"/>
              </a:spcAft>
              <a:defRPr sz="5400">
                <a:solidFill>
                  <a:schemeClr val="tx1"/>
                </a:solidFill>
                <a:latin typeface="Century Schoolbook" pitchFamily="18" charset="0"/>
              </a:defRPr>
            </a:lvl3pPr>
            <a:lvl4pPr algn="l" rtl="0" eaLnBrk="0" fontAlgn="base" hangingPunct="0">
              <a:spcBef>
                <a:spcPct val="0"/>
              </a:spcBef>
              <a:spcAft>
                <a:spcPct val="0"/>
              </a:spcAft>
              <a:defRPr sz="5400">
                <a:solidFill>
                  <a:schemeClr val="tx1"/>
                </a:solidFill>
                <a:latin typeface="Century Schoolbook" pitchFamily="18" charset="0"/>
              </a:defRPr>
            </a:lvl4pPr>
            <a:lvl5pPr algn="l" rtl="0" eaLnBrk="0" fontAlgn="base" hangingPunct="0">
              <a:spcBef>
                <a:spcPct val="0"/>
              </a:spcBef>
              <a:spcAft>
                <a:spcPct val="0"/>
              </a:spcAft>
              <a:defRPr sz="5400">
                <a:solidFill>
                  <a:schemeClr val="tx1"/>
                </a:solidFill>
                <a:latin typeface="Century Schoolbook" pitchFamily="18" charset="0"/>
              </a:defRPr>
            </a:lvl5pPr>
            <a:lvl6pPr marL="457200" algn="l" rtl="0" fontAlgn="base">
              <a:spcBef>
                <a:spcPct val="0"/>
              </a:spcBef>
              <a:spcAft>
                <a:spcPct val="0"/>
              </a:spcAft>
              <a:defRPr sz="5400">
                <a:solidFill>
                  <a:schemeClr val="tx1"/>
                </a:solidFill>
                <a:latin typeface="Century Schoolbook" pitchFamily="18" charset="0"/>
              </a:defRPr>
            </a:lvl6pPr>
            <a:lvl7pPr marL="914400" algn="l" rtl="0" fontAlgn="base">
              <a:spcBef>
                <a:spcPct val="0"/>
              </a:spcBef>
              <a:spcAft>
                <a:spcPct val="0"/>
              </a:spcAft>
              <a:defRPr sz="5400">
                <a:solidFill>
                  <a:schemeClr val="tx1"/>
                </a:solidFill>
                <a:latin typeface="Century Schoolbook" pitchFamily="18" charset="0"/>
              </a:defRPr>
            </a:lvl7pPr>
            <a:lvl8pPr marL="1371600" algn="l" rtl="0" fontAlgn="base">
              <a:spcBef>
                <a:spcPct val="0"/>
              </a:spcBef>
              <a:spcAft>
                <a:spcPct val="0"/>
              </a:spcAft>
              <a:defRPr sz="5400">
                <a:solidFill>
                  <a:schemeClr val="tx1"/>
                </a:solidFill>
                <a:latin typeface="Century Schoolbook" pitchFamily="18" charset="0"/>
              </a:defRPr>
            </a:lvl8pPr>
            <a:lvl9pPr marL="1828800" algn="l" rtl="0" fontAlgn="base">
              <a:spcBef>
                <a:spcPct val="0"/>
              </a:spcBef>
              <a:spcAft>
                <a:spcPct val="0"/>
              </a:spcAft>
              <a:defRPr sz="5400">
                <a:solidFill>
                  <a:schemeClr val="tx1"/>
                </a:solidFill>
                <a:latin typeface="Century Schoolbook"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0" cap="none" spc="0" normalizeH="0" baseline="0" noProof="0">
                <a:ln>
                  <a:noFill/>
                </a:ln>
                <a:solidFill>
                  <a:srgbClr val="000000"/>
                </a:solidFill>
                <a:effectLst/>
                <a:uLnTx/>
                <a:uFillTx/>
                <a:latin typeface="Century Schoolbook"/>
                <a:ea typeface="+mj-ea"/>
                <a:cs typeface="+mj-cs"/>
              </a:rPr>
              <a:t>12 Month Cropping System for </a:t>
            </a:r>
            <a:r>
              <a:rPr kumimoji="0" lang="en-US" altLang="en-US" sz="3200" b="1" i="0" u="none" strike="noStrike" kern="0" cap="none" spc="0" normalizeH="0" baseline="0" noProof="0" err="1">
                <a:ln>
                  <a:noFill/>
                </a:ln>
                <a:solidFill>
                  <a:srgbClr val="000000"/>
                </a:solidFill>
                <a:effectLst/>
                <a:uLnTx/>
                <a:uFillTx/>
                <a:latin typeface="Century Schoolbook"/>
                <a:ea typeface="+mj-ea"/>
                <a:cs typeface="+mj-cs"/>
              </a:rPr>
              <a:t>CoverCropping</a:t>
            </a:r>
            <a:endParaRPr kumimoji="0" lang="en-US" altLang="en-US" sz="3200" b="1" i="0" u="none" strike="noStrike" kern="0" cap="none" spc="0" normalizeH="0" baseline="0" noProof="0">
              <a:ln>
                <a:noFill/>
              </a:ln>
              <a:solidFill>
                <a:srgbClr val="000000"/>
              </a:solidFill>
              <a:effectLst/>
              <a:uLnTx/>
              <a:uFillTx/>
              <a:latin typeface="Century Schoolbook"/>
              <a:ea typeface="+mj-ea"/>
              <a:cs typeface="+mj-cs"/>
            </a:endParaRPr>
          </a:p>
        </p:txBody>
      </p:sp>
      <p:sp>
        <p:nvSpPr>
          <p:cNvPr id="3" name="AutoShape 32">
            <a:extLst>
              <a:ext uri="{FF2B5EF4-FFF2-40B4-BE49-F238E27FC236}">
                <a16:creationId xmlns:a16="http://schemas.microsoft.com/office/drawing/2014/main" id="{BF159F09-F69C-F22A-B10F-23C1A2BED3CF}"/>
              </a:ext>
            </a:extLst>
          </p:cNvPr>
          <p:cNvSpPr>
            <a:spLocks noChangeArrowheads="1"/>
          </p:cNvSpPr>
          <p:nvPr/>
        </p:nvSpPr>
        <p:spPr bwMode="auto">
          <a:xfrm>
            <a:off x="5078412" y="3253140"/>
            <a:ext cx="914400" cy="3237898"/>
          </a:xfrm>
          <a:prstGeom prst="upArrowCallout">
            <a:avLst>
              <a:gd name="adj1" fmla="val 25000"/>
              <a:gd name="adj2" fmla="val 25000"/>
              <a:gd name="adj3" fmla="val 18750"/>
              <a:gd name="adj4" fmla="val 66667"/>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mn-ea"/>
                <a:cs typeface="Times New Roman" pitchFamily="18" charset="0"/>
              </a:rPr>
              <a:t>Spray herbicide depending on cover </a:t>
            </a:r>
            <a:r>
              <a:rPr kumimoji="0" lang="en-US" altLang="en-US" sz="1000" b="0" i="0" u="none" strike="noStrike" kern="1200" cap="none" spc="0" normalizeH="0" baseline="0" noProof="0" err="1">
                <a:ln>
                  <a:noFill/>
                </a:ln>
                <a:solidFill>
                  <a:srgbClr val="000000"/>
                </a:solidFill>
                <a:effectLst/>
                <a:uLnTx/>
                <a:uFillTx/>
                <a:latin typeface="Arial" charset="0"/>
                <a:ea typeface="+mn-ea"/>
                <a:cs typeface="Times New Roman" pitchFamily="18" charset="0"/>
              </a:rPr>
              <a:t>corp</a:t>
            </a:r>
            <a:r>
              <a:rPr kumimoji="0" lang="en-US" altLang="en-US" sz="1000" b="0" i="0" u="none" strike="noStrike" kern="1200" cap="none" spc="0" normalizeH="0" baseline="0" noProof="0">
                <a:ln>
                  <a:noFill/>
                </a:ln>
                <a:solidFill>
                  <a:srgbClr val="000000"/>
                </a:solidFill>
                <a:effectLst/>
                <a:uLnTx/>
                <a:uFillTx/>
                <a:latin typeface="Arial" charset="0"/>
                <a:ea typeface="+mn-ea"/>
                <a:cs typeface="Times New Roman" pitchFamily="18" charset="0"/>
              </a:rPr>
              <a:t> strategy</a:t>
            </a:r>
            <a:endParaRPr kumimoji="0" lang="en-US" alt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AutoShape 32">
            <a:extLst>
              <a:ext uri="{FF2B5EF4-FFF2-40B4-BE49-F238E27FC236}">
                <a16:creationId xmlns:a16="http://schemas.microsoft.com/office/drawing/2014/main" id="{1DDB1B81-E472-FFB1-4480-7F6693C00F6C}"/>
              </a:ext>
            </a:extLst>
          </p:cNvPr>
          <p:cNvSpPr>
            <a:spLocks noChangeArrowheads="1"/>
          </p:cNvSpPr>
          <p:nvPr/>
        </p:nvSpPr>
        <p:spPr bwMode="auto">
          <a:xfrm>
            <a:off x="4337970" y="3183737"/>
            <a:ext cx="636391" cy="1028700"/>
          </a:xfrm>
          <a:prstGeom prst="upArrowCallout">
            <a:avLst>
              <a:gd name="adj1" fmla="val 25000"/>
              <a:gd name="adj2" fmla="val 25000"/>
              <a:gd name="adj3" fmla="val 18750"/>
              <a:gd name="adj4" fmla="val 66667"/>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mn-ea"/>
                <a:cs typeface="Times New Roman" pitchFamily="18" charset="0"/>
              </a:rPr>
              <a:t>Spread spring manure</a:t>
            </a:r>
            <a:endParaRPr kumimoji="0" lang="en-US" alt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81" name="AutoShape 32"/>
          <p:cNvSpPr>
            <a:spLocks noChangeArrowheads="1"/>
          </p:cNvSpPr>
          <p:nvPr/>
        </p:nvSpPr>
        <p:spPr bwMode="auto">
          <a:xfrm>
            <a:off x="4815808" y="3146426"/>
            <a:ext cx="914400" cy="1028700"/>
          </a:xfrm>
          <a:prstGeom prst="upArrowCallout">
            <a:avLst>
              <a:gd name="adj1" fmla="val 25000"/>
              <a:gd name="adj2" fmla="val 25000"/>
              <a:gd name="adj3" fmla="val 18750"/>
              <a:gd name="adj4" fmla="val 66667"/>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Strada-Light" pitchFamily="50" charset="0"/>
              </a:defRPr>
            </a:lvl1pPr>
            <a:lvl2pPr marL="742950" indent="-285750" eaLnBrk="0" hangingPunct="0">
              <a:spcBef>
                <a:spcPct val="20000"/>
              </a:spcBef>
              <a:buChar char="–"/>
              <a:defRPr sz="2800">
                <a:solidFill>
                  <a:schemeClr val="tx1"/>
                </a:solidFill>
                <a:latin typeface="Strada-Light" pitchFamily="50" charset="0"/>
              </a:defRPr>
            </a:lvl2pPr>
            <a:lvl3pPr marL="1143000" indent="-228600" eaLnBrk="0" hangingPunct="0">
              <a:spcBef>
                <a:spcPct val="20000"/>
              </a:spcBef>
              <a:buChar char="•"/>
              <a:defRPr sz="2400">
                <a:solidFill>
                  <a:schemeClr val="tx1"/>
                </a:solidFill>
                <a:latin typeface="Strada-Light" pitchFamily="50" charset="0"/>
              </a:defRPr>
            </a:lvl3pPr>
            <a:lvl4pPr marL="1600200" indent="-228600" eaLnBrk="0" hangingPunct="0">
              <a:spcBef>
                <a:spcPct val="20000"/>
              </a:spcBef>
              <a:buChar char="–"/>
              <a:defRPr sz="2000">
                <a:solidFill>
                  <a:schemeClr val="tx1"/>
                </a:solidFill>
                <a:latin typeface="Strada-Light" pitchFamily="50" charset="0"/>
              </a:defRPr>
            </a:lvl4pPr>
            <a:lvl5pPr marL="2057400" indent="-228600" eaLnBrk="0" hangingPunct="0">
              <a:spcBef>
                <a:spcPct val="20000"/>
              </a:spcBef>
              <a:buChar char="»"/>
              <a:defRPr sz="2000">
                <a:solidFill>
                  <a:schemeClr val="tx1"/>
                </a:solidFill>
                <a:latin typeface="Strada-Light" pitchFamily="50" charset="0"/>
              </a:defRPr>
            </a:lvl5pPr>
            <a:lvl6pPr marL="2514600" indent="-228600" eaLnBrk="0" fontAlgn="base" hangingPunct="0">
              <a:spcBef>
                <a:spcPct val="20000"/>
              </a:spcBef>
              <a:spcAft>
                <a:spcPct val="0"/>
              </a:spcAft>
              <a:buChar char="»"/>
              <a:defRPr sz="2000">
                <a:solidFill>
                  <a:schemeClr val="tx1"/>
                </a:solidFill>
                <a:latin typeface="Strada-Light" pitchFamily="50" charset="0"/>
              </a:defRPr>
            </a:lvl6pPr>
            <a:lvl7pPr marL="2971800" indent="-228600" eaLnBrk="0" fontAlgn="base" hangingPunct="0">
              <a:spcBef>
                <a:spcPct val="20000"/>
              </a:spcBef>
              <a:spcAft>
                <a:spcPct val="0"/>
              </a:spcAft>
              <a:buChar char="»"/>
              <a:defRPr sz="2000">
                <a:solidFill>
                  <a:schemeClr val="tx1"/>
                </a:solidFill>
                <a:latin typeface="Strada-Light" pitchFamily="50" charset="0"/>
              </a:defRPr>
            </a:lvl7pPr>
            <a:lvl8pPr marL="3429000" indent="-228600" eaLnBrk="0" fontAlgn="base" hangingPunct="0">
              <a:spcBef>
                <a:spcPct val="20000"/>
              </a:spcBef>
              <a:spcAft>
                <a:spcPct val="0"/>
              </a:spcAft>
              <a:buChar char="»"/>
              <a:defRPr sz="2000">
                <a:solidFill>
                  <a:schemeClr val="tx1"/>
                </a:solidFill>
                <a:latin typeface="Strada-Light" pitchFamily="50" charset="0"/>
              </a:defRPr>
            </a:lvl8pPr>
            <a:lvl9pPr marL="3886200" indent="-228600" eaLnBrk="0" fontAlgn="base" hangingPunct="0">
              <a:spcBef>
                <a:spcPct val="20000"/>
              </a:spcBef>
              <a:spcAft>
                <a:spcPct val="0"/>
              </a:spcAft>
              <a:buChar char="»"/>
              <a:defRPr sz="2000">
                <a:solidFill>
                  <a:schemeClr val="tx1"/>
                </a:solidFill>
                <a:latin typeface="Strada-Light" pitchFamily="50" charset="0"/>
              </a:defRPr>
            </a:lvl9pPr>
          </a:lstStyle>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mn-ea"/>
                <a:cs typeface="Times New Roman" pitchFamily="18" charset="0"/>
              </a:rPr>
              <a:t>Obtain seed blends for cover crop plan</a:t>
            </a:r>
            <a:endParaRPr kumimoji="0" lang="en-US" altLang="en-US" sz="18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1578844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AutoShape 2" descr="https://webmail.uvm.edu/imp/view.php?ajaxui=1&amp;ctype=image%2F%2A&amp;id=2.9&amp;imp_img_view=data&amp;actionID=view_attach&amp;uid=181254&amp;mailbox=SU5CT1g"/>
          <p:cNvSpPr>
            <a:spLocks noChangeAspect="1" noChangeArrowheads="1"/>
          </p:cNvSpPr>
          <p:nvPr/>
        </p:nvSpPr>
        <p:spPr bwMode="auto">
          <a:xfrm>
            <a:off x="1679575" y="-3497263"/>
            <a:ext cx="10934700" cy="72961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mn-ea"/>
              <a:cs typeface="+mn-cs"/>
            </a:endParaRP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3716000" cy="8124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136284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rotWithShape="1">
          <a:blip r:embed="rId3" cstate="print">
            <a:extLst>
              <a:ext uri="{28A0092B-C50C-407E-A947-70E740481C1C}">
                <a14:useLocalDpi xmlns:a14="http://schemas.microsoft.com/office/drawing/2010/main" val="0"/>
              </a:ext>
            </a:extLst>
          </a:blip>
          <a:srcRect t="12563"/>
          <a:stretch/>
        </p:blipFill>
        <p:spPr bwMode="auto">
          <a:xfrm>
            <a:off x="1828800" y="609600"/>
            <a:ext cx="8534400" cy="5486400"/>
          </a:xfrm>
          <a:prstGeom prst="rect">
            <a:avLst/>
          </a:prstGeom>
          <a:ln>
            <a:noFill/>
          </a:ln>
          <a:extLst>
            <a:ext uri="{53640926-AAD7-44D8-BBD7-CCE9431645EC}">
              <a14:shadowObscured xmlns:a14="http://schemas.microsoft.com/office/drawing/2010/main"/>
            </a:ext>
          </a:extLst>
        </p:spPr>
      </p:pic>
      <p:sp>
        <p:nvSpPr>
          <p:cNvPr id="6" name="Title 5"/>
          <p:cNvSpPr>
            <a:spLocks noGrp="1"/>
          </p:cNvSpPr>
          <p:nvPr>
            <p:ph type="title"/>
          </p:nvPr>
        </p:nvSpPr>
        <p:spPr/>
        <p:txBody>
          <a:bodyPr/>
          <a:lstStyle/>
          <a:p>
            <a:endParaRPr lang="en-US"/>
          </a:p>
        </p:txBody>
      </p:sp>
    </p:spTree>
    <p:extLst>
      <p:ext uri="{BB962C8B-B14F-4D97-AF65-F5344CB8AC3E}">
        <p14:creationId xmlns:p14="http://schemas.microsoft.com/office/powerpoint/2010/main" val="20043177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605F0-FB1C-41C3-861A-64448FD12F50}"/>
              </a:ext>
            </a:extLst>
          </p:cNvPr>
          <p:cNvSpPr>
            <a:spLocks noGrp="1"/>
          </p:cNvSpPr>
          <p:nvPr>
            <p:ph type="title"/>
          </p:nvPr>
        </p:nvSpPr>
        <p:spPr>
          <a:xfrm>
            <a:off x="805543" y="-71711"/>
            <a:ext cx="5712824" cy="1325563"/>
          </a:xfrm>
        </p:spPr>
        <p:txBody>
          <a:bodyPr>
            <a:normAutofit/>
          </a:bodyPr>
          <a:lstStyle/>
          <a:p>
            <a:r>
              <a:rPr lang="en-US" b="1"/>
              <a:t>Annual Forages</a:t>
            </a:r>
          </a:p>
        </p:txBody>
      </p:sp>
      <p:graphicFrame>
        <p:nvGraphicFramePr>
          <p:cNvPr id="30" name="Content Placeholder 2">
            <a:extLst>
              <a:ext uri="{FF2B5EF4-FFF2-40B4-BE49-F238E27FC236}">
                <a16:creationId xmlns:a16="http://schemas.microsoft.com/office/drawing/2014/main" id="{66586E27-061B-9859-1017-02CA78C4DD13}"/>
              </a:ext>
            </a:extLst>
          </p:cNvPr>
          <p:cNvGraphicFramePr>
            <a:graphicFrameLocks noGrp="1"/>
          </p:cNvGraphicFramePr>
          <p:nvPr>
            <p:ph idx="1"/>
          </p:nvPr>
        </p:nvGraphicFramePr>
        <p:xfrm>
          <a:off x="253552" y="1059795"/>
          <a:ext cx="6393828" cy="53923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4" name="Oval 13">
            <a:extLst>
              <a:ext uri="{FF2B5EF4-FFF2-40B4-BE49-F238E27FC236}">
                <a16:creationId xmlns:a16="http://schemas.microsoft.com/office/drawing/2014/main" id="{C99A8FB7-A79B-4BC9-9D56-B79587F6A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04761" y="2650637"/>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Freeform: Shape 15">
            <a:extLst>
              <a:ext uri="{FF2B5EF4-FFF2-40B4-BE49-F238E27FC236}">
                <a16:creationId xmlns:a16="http://schemas.microsoft.com/office/drawing/2014/main" id="{B23893E2-3349-46D7-A7AA-B9E447957F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96859" y="0"/>
            <a:ext cx="4198060" cy="3650200"/>
          </a:xfrm>
          <a:custGeom>
            <a:avLst/>
            <a:gdLst>
              <a:gd name="connsiteX0" fmla="*/ 262846 w 4198060"/>
              <a:gd name="connsiteY0" fmla="*/ 0 h 3650200"/>
              <a:gd name="connsiteX1" fmla="*/ 4198060 w 4198060"/>
              <a:gd name="connsiteY1" fmla="*/ 0 h 3650200"/>
              <a:gd name="connsiteX2" fmla="*/ 4198060 w 4198060"/>
              <a:gd name="connsiteY2" fmla="*/ 3021648 h 3650200"/>
              <a:gd name="connsiteX3" fmla="*/ 4142653 w 4198060"/>
              <a:gd name="connsiteY3" fmla="*/ 3072005 h 3650200"/>
              <a:gd name="connsiteX4" fmla="*/ 2532040 w 4198060"/>
              <a:gd name="connsiteY4" fmla="*/ 3650200 h 3650200"/>
              <a:gd name="connsiteX5" fmla="*/ 0 w 4198060"/>
              <a:gd name="connsiteY5" fmla="*/ 1118160 h 3650200"/>
              <a:gd name="connsiteX6" fmla="*/ 198981 w 4198060"/>
              <a:gd name="connsiteY6" fmla="*/ 132576 h 365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98060" h="3650200">
                <a:moveTo>
                  <a:pt x="262846" y="0"/>
                </a:moveTo>
                <a:lnTo>
                  <a:pt x="4198060" y="0"/>
                </a:lnTo>
                <a:lnTo>
                  <a:pt x="4198060" y="3021648"/>
                </a:lnTo>
                <a:lnTo>
                  <a:pt x="4142653" y="3072005"/>
                </a:lnTo>
                <a:cubicBezTo>
                  <a:pt x="3704967" y="3433216"/>
                  <a:pt x="3143843" y="3650200"/>
                  <a:pt x="2532040" y="3650200"/>
                </a:cubicBezTo>
                <a:cubicBezTo>
                  <a:pt x="1133633" y="3650200"/>
                  <a:pt x="0" y="2516567"/>
                  <a:pt x="0" y="1118160"/>
                </a:cubicBezTo>
                <a:cubicBezTo>
                  <a:pt x="0" y="768558"/>
                  <a:pt x="70852" y="435505"/>
                  <a:pt x="198981" y="132576"/>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8606D757-3E57-4412-AF62-CA8BD2340B46}"/>
              </a:ext>
            </a:extLst>
          </p:cNvPr>
          <p:cNvPicPr>
            <a:picLocks noChangeAspect="1"/>
          </p:cNvPicPr>
          <p:nvPr/>
        </p:nvPicPr>
        <p:blipFill rotWithShape="1">
          <a:blip r:embed="rId7"/>
          <a:srcRect t="9146" b="30104"/>
          <a:stretch/>
        </p:blipFill>
        <p:spPr>
          <a:xfrm>
            <a:off x="5969353" y="2815228"/>
            <a:ext cx="2788920" cy="2788920"/>
          </a:xfrm>
          <a:custGeom>
            <a:avLst/>
            <a:gdLst/>
            <a:ahLst/>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9" name="Picture 8" descr="A field of green plants&#10;&#10;Description automatically generated with low confidence">
            <a:extLst>
              <a:ext uri="{FF2B5EF4-FFF2-40B4-BE49-F238E27FC236}">
                <a16:creationId xmlns:a16="http://schemas.microsoft.com/office/drawing/2014/main" id="{F2877E94-1184-44CD-9664-BF899657CC05}"/>
              </a:ext>
            </a:extLst>
          </p:cNvPr>
          <p:cNvPicPr>
            <a:picLocks noChangeAspect="1"/>
          </p:cNvPicPr>
          <p:nvPr/>
        </p:nvPicPr>
        <p:blipFill rotWithShape="1">
          <a:blip r:embed="rId8">
            <a:extLst>
              <a:ext uri="{28A0092B-C50C-407E-A947-70E740481C1C}">
                <a14:useLocalDpi xmlns:a14="http://schemas.microsoft.com/office/drawing/2010/main" val="0"/>
              </a:ext>
            </a:extLst>
          </a:blip>
          <a:srcRect t="29776" r="2" b="5411"/>
          <a:stretch/>
        </p:blipFill>
        <p:spPr>
          <a:xfrm>
            <a:off x="8160603" y="2"/>
            <a:ext cx="4034316" cy="3486455"/>
          </a:xfrm>
          <a:custGeom>
            <a:avLst/>
            <a:gdLst/>
            <a:ahLst/>
            <a:cxnLst/>
            <a:rect l="l" t="t" r="r" b="b"/>
            <a:pathLst>
              <a:path w="4034316" h="3486455">
                <a:moveTo>
                  <a:pt x="280681" y="0"/>
                </a:moveTo>
                <a:lnTo>
                  <a:pt x="4034316" y="0"/>
                </a:lnTo>
                <a:lnTo>
                  <a:pt x="4034316" y="2800630"/>
                </a:lnTo>
                <a:lnTo>
                  <a:pt x="3874752" y="2945652"/>
                </a:lnTo>
                <a:cubicBezTo>
                  <a:pt x="3465371" y="3283503"/>
                  <a:pt x="2940535" y="3486455"/>
                  <a:pt x="2368296" y="3486455"/>
                </a:cubicBezTo>
                <a:cubicBezTo>
                  <a:pt x="1060322" y="3486455"/>
                  <a:pt x="0" y="2426133"/>
                  <a:pt x="0" y="1118159"/>
                </a:cubicBezTo>
                <a:cubicBezTo>
                  <a:pt x="0" y="791166"/>
                  <a:pt x="66270" y="479650"/>
                  <a:pt x="186113" y="196311"/>
                </a:cubicBezTo>
                <a:close/>
              </a:path>
            </a:pathLst>
          </a:custGeom>
        </p:spPr>
      </p:pic>
      <p:sp>
        <p:nvSpPr>
          <p:cNvPr id="26" name="Freeform: Shape 17">
            <a:extLst>
              <a:ext uri="{FF2B5EF4-FFF2-40B4-BE49-F238E27FC236}">
                <a16:creationId xmlns:a16="http://schemas.microsoft.com/office/drawing/2014/main" id="{2B7592FE-10D1-4664-B623-353F47C8D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88132" y="4032250"/>
            <a:ext cx="3303868" cy="2825750"/>
          </a:xfrm>
          <a:custGeom>
            <a:avLst/>
            <a:gdLst>
              <a:gd name="connsiteX0" fmla="*/ 1888600 w 3303868"/>
              <a:gd name="connsiteY0" fmla="*/ 0 h 2825750"/>
              <a:gd name="connsiteX1" fmla="*/ 3224042 w 3303868"/>
              <a:gd name="connsiteY1" fmla="*/ 553158 h 2825750"/>
              <a:gd name="connsiteX2" fmla="*/ 3303868 w 3303868"/>
              <a:gd name="connsiteY2" fmla="*/ 640989 h 2825750"/>
              <a:gd name="connsiteX3" fmla="*/ 3303868 w 3303868"/>
              <a:gd name="connsiteY3" fmla="*/ 2825750 h 2825750"/>
              <a:gd name="connsiteX4" fmla="*/ 250380 w 3303868"/>
              <a:gd name="connsiteY4" fmla="*/ 2825750 h 2825750"/>
              <a:gd name="connsiteX5" fmla="*/ 227944 w 3303868"/>
              <a:gd name="connsiteY5" fmla="*/ 2788819 h 2825750"/>
              <a:gd name="connsiteX6" fmla="*/ 0 w 3303868"/>
              <a:gd name="connsiteY6" fmla="*/ 1888600 h 2825750"/>
              <a:gd name="connsiteX7" fmla="*/ 1888600 w 3303868"/>
              <a:gd name="connsiteY7" fmla="*/ 0 h 282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3868" h="2825750">
                <a:moveTo>
                  <a:pt x="1888600" y="0"/>
                </a:moveTo>
                <a:cubicBezTo>
                  <a:pt x="2410123" y="0"/>
                  <a:pt x="2882273" y="211389"/>
                  <a:pt x="3224042" y="553158"/>
                </a:cubicBezTo>
                <a:lnTo>
                  <a:pt x="3303868" y="640989"/>
                </a:lnTo>
                <a:lnTo>
                  <a:pt x="3303868" y="2825750"/>
                </a:lnTo>
                <a:lnTo>
                  <a:pt x="250380" y="2825750"/>
                </a:lnTo>
                <a:lnTo>
                  <a:pt x="227944" y="2788819"/>
                </a:lnTo>
                <a:cubicBezTo>
                  <a:pt x="82574" y="2521217"/>
                  <a:pt x="0" y="2214552"/>
                  <a:pt x="0" y="1888600"/>
                </a:cubicBezTo>
                <a:cubicBezTo>
                  <a:pt x="0" y="845555"/>
                  <a:pt x="845555" y="0"/>
                  <a:pt x="188860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close up of a garden&#10;&#10;Description automatically generated">
            <a:extLst>
              <a:ext uri="{FF2B5EF4-FFF2-40B4-BE49-F238E27FC236}">
                <a16:creationId xmlns:a16="http://schemas.microsoft.com/office/drawing/2014/main" id="{9E1B6813-931F-4B56-BC45-8603EC7326DE}"/>
              </a:ext>
            </a:extLst>
          </p:cNvPr>
          <p:cNvPicPr>
            <a:picLocks noChangeAspect="1"/>
          </p:cNvPicPr>
          <p:nvPr/>
        </p:nvPicPr>
        <p:blipFill rotWithShape="1">
          <a:blip r:embed="rId9">
            <a:extLst>
              <a:ext uri="{28A0092B-C50C-407E-A947-70E740481C1C}">
                <a14:useLocalDpi xmlns:a14="http://schemas.microsoft.com/office/drawing/2010/main" val="0"/>
              </a:ext>
            </a:extLst>
          </a:blip>
          <a:srcRect t="1090" r="-4" b="5241"/>
          <a:stretch/>
        </p:blipFill>
        <p:spPr>
          <a:xfrm>
            <a:off x="9053088" y="4197217"/>
            <a:ext cx="3138912" cy="2660795"/>
          </a:xfrm>
          <a:custGeom>
            <a:avLst/>
            <a:gdLst/>
            <a:ahLst/>
            <a:cxnLst/>
            <a:rect l="l" t="t" r="r" b="b"/>
            <a:pathLst>
              <a:path w="3138912" h="2660795">
                <a:moveTo>
                  <a:pt x="1723644" y="0"/>
                </a:moveTo>
                <a:cubicBezTo>
                  <a:pt x="2259111" y="0"/>
                  <a:pt x="2737550" y="244172"/>
                  <a:pt x="3053691" y="627247"/>
                </a:cubicBezTo>
                <a:lnTo>
                  <a:pt x="3138912" y="741211"/>
                </a:lnTo>
                <a:lnTo>
                  <a:pt x="3138912" y="2660795"/>
                </a:lnTo>
                <a:lnTo>
                  <a:pt x="278239" y="2660795"/>
                </a:lnTo>
                <a:lnTo>
                  <a:pt x="208035" y="2545235"/>
                </a:lnTo>
                <a:cubicBezTo>
                  <a:pt x="75362" y="2301006"/>
                  <a:pt x="0" y="2021126"/>
                  <a:pt x="0" y="1723644"/>
                </a:cubicBezTo>
                <a:cubicBezTo>
                  <a:pt x="0" y="771702"/>
                  <a:pt x="771702" y="0"/>
                  <a:pt x="1723644" y="0"/>
                </a:cubicBezTo>
                <a:close/>
              </a:path>
            </a:pathLst>
          </a:custGeom>
        </p:spPr>
      </p:pic>
    </p:spTree>
    <p:extLst>
      <p:ext uri="{BB962C8B-B14F-4D97-AF65-F5344CB8AC3E}">
        <p14:creationId xmlns:p14="http://schemas.microsoft.com/office/powerpoint/2010/main" val="3539708358"/>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descr="BMR SSgrass LaBerge Farm 06 b"/>
          <p:cNvPicPr>
            <a:picLocks noChangeAspect="1" noChangeArrowheads="1"/>
          </p:cNvPicPr>
          <p:nvPr/>
        </p:nvPicPr>
        <p:blipFill>
          <a:blip r:embed="rId3">
            <a:extLst>
              <a:ext uri="{28A0092B-C50C-407E-A947-70E740481C1C}">
                <a14:useLocalDpi xmlns:a14="http://schemas.microsoft.com/office/drawing/2010/main" val="0"/>
              </a:ext>
            </a:extLst>
          </a:blip>
          <a:srcRect l="14999" t="14999"/>
          <a:stretch>
            <a:fillRect/>
          </a:stretch>
        </p:blipFill>
        <p:spPr bwMode="auto">
          <a:xfrm>
            <a:off x="1524000" y="0"/>
            <a:ext cx="9144000" cy="68580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6629" name="Content Placeholder 2"/>
          <p:cNvSpPr>
            <a:spLocks/>
          </p:cNvSpPr>
          <p:nvPr/>
        </p:nvSpPr>
        <p:spPr bwMode="auto">
          <a:xfrm>
            <a:off x="1524000" y="1676400"/>
            <a:ext cx="9144000" cy="5181600"/>
          </a:xfrm>
          <a:prstGeom prst="rect">
            <a:avLst/>
          </a:prstGeom>
          <a:solidFill>
            <a:schemeClr val="bg1">
              <a:alpha val="59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fontAlgn="base">
              <a:spcBef>
                <a:spcPct val="20000"/>
              </a:spcBef>
              <a:spcAft>
                <a:spcPct val="0"/>
              </a:spcAft>
              <a:buFontTx/>
              <a:buChar char="•"/>
            </a:pPr>
            <a:r>
              <a:rPr lang="en-US" sz="2800" b="1" dirty="0">
                <a:solidFill>
                  <a:srgbClr val="000000"/>
                </a:solidFill>
                <a:latin typeface="Arial" pitchFamily="34" charset="0"/>
                <a:ea typeface="MS PGothic" pitchFamily="34" charset="-128"/>
              </a:rPr>
              <a:t>Small grains for winter cover crops</a:t>
            </a:r>
            <a:endParaRPr lang="en-US" dirty="0">
              <a:solidFill>
                <a:srgbClr val="000000"/>
              </a:solidFill>
              <a:latin typeface="Arial" pitchFamily="34" charset="0"/>
              <a:ea typeface="MS PGothic" pitchFamily="34" charset="-128"/>
            </a:endParaRPr>
          </a:p>
          <a:p>
            <a:pPr marL="800100" lvl="1" indent="-342900" fontAlgn="base">
              <a:spcBef>
                <a:spcPct val="20000"/>
              </a:spcBef>
              <a:spcAft>
                <a:spcPct val="0"/>
              </a:spcAft>
              <a:buFontTx/>
              <a:buChar char="•"/>
            </a:pPr>
            <a:r>
              <a:rPr lang="en-US" sz="2800" b="1" dirty="0">
                <a:solidFill>
                  <a:srgbClr val="000000"/>
                </a:solidFill>
                <a:latin typeface="Arial" pitchFamily="34" charset="0"/>
                <a:ea typeface="MS PGothic" pitchFamily="34" charset="-128"/>
              </a:rPr>
              <a:t>Triticale alone on fields renovated in late summer</a:t>
            </a:r>
          </a:p>
          <a:p>
            <a:pPr marL="800100" lvl="1" indent="-342900" fontAlgn="base">
              <a:spcBef>
                <a:spcPct val="20000"/>
              </a:spcBef>
              <a:spcAft>
                <a:spcPct val="0"/>
              </a:spcAft>
              <a:buFontTx/>
              <a:buChar char="•"/>
            </a:pPr>
            <a:r>
              <a:rPr lang="en-US" sz="2800" b="1" dirty="0">
                <a:solidFill>
                  <a:srgbClr val="000000"/>
                </a:solidFill>
                <a:latin typeface="Arial" pitchFamily="34" charset="0"/>
                <a:ea typeface="MS PGothic" pitchFamily="34" charset="-128"/>
              </a:rPr>
              <a:t>One Graze in spring before reseeding</a:t>
            </a:r>
          </a:p>
          <a:p>
            <a:pPr marL="800100" lvl="1" indent="-342900" fontAlgn="base">
              <a:spcBef>
                <a:spcPct val="20000"/>
              </a:spcBef>
              <a:spcAft>
                <a:spcPct val="0"/>
              </a:spcAft>
              <a:buFontTx/>
              <a:buChar char="•"/>
            </a:pPr>
            <a:r>
              <a:rPr lang="en-US" sz="2800" b="1" dirty="0">
                <a:solidFill>
                  <a:srgbClr val="000000"/>
                </a:solidFill>
                <a:latin typeface="Arial" pitchFamily="34" charset="0"/>
                <a:ea typeface="MS PGothic" pitchFamily="34" charset="-128"/>
              </a:rPr>
              <a:t>Early feed if weather cooperates</a:t>
            </a:r>
          </a:p>
          <a:p>
            <a:pPr marL="800100" lvl="1" indent="-342900" fontAlgn="base">
              <a:spcBef>
                <a:spcPct val="20000"/>
              </a:spcBef>
              <a:spcAft>
                <a:spcPct val="0"/>
              </a:spcAft>
              <a:buFontTx/>
              <a:buChar char="•"/>
            </a:pPr>
            <a:r>
              <a:rPr lang="en-US" sz="2800" b="1" dirty="0">
                <a:solidFill>
                  <a:srgbClr val="000000"/>
                </a:solidFill>
                <a:latin typeface="Arial" pitchFamily="34" charset="0"/>
                <a:ea typeface="MS PGothic" pitchFamily="34" charset="-128"/>
              </a:rPr>
              <a:t>Worse case scenario green manure</a:t>
            </a:r>
          </a:p>
          <a:p>
            <a:pPr marL="800100" lvl="1" indent="-342900" fontAlgn="base">
              <a:spcBef>
                <a:spcPct val="20000"/>
              </a:spcBef>
              <a:spcAft>
                <a:spcPct val="0"/>
              </a:spcAft>
              <a:buFontTx/>
              <a:buChar char="•"/>
            </a:pPr>
            <a:r>
              <a:rPr lang="en-US" sz="2800" b="1" dirty="0">
                <a:solidFill>
                  <a:srgbClr val="000000"/>
                </a:solidFill>
                <a:latin typeface="Arial" pitchFamily="34" charset="0"/>
                <a:ea typeface="MS PGothic" pitchFamily="34" charset="-128"/>
              </a:rPr>
              <a:t>Reasonable dry matter for early feed</a:t>
            </a:r>
          </a:p>
          <a:p>
            <a:pPr marL="800100" lvl="1" indent="-342900" fontAlgn="base">
              <a:spcBef>
                <a:spcPct val="20000"/>
              </a:spcBef>
              <a:spcAft>
                <a:spcPct val="0"/>
              </a:spcAft>
              <a:buFontTx/>
              <a:buChar char="•"/>
            </a:pPr>
            <a:r>
              <a:rPr lang="en-US" sz="2800" b="1" dirty="0">
                <a:solidFill>
                  <a:srgbClr val="000000"/>
                </a:solidFill>
                <a:latin typeface="Arial" pitchFamily="34" charset="0"/>
                <a:ea typeface="MS PGothic" pitchFamily="34" charset="-128"/>
              </a:rPr>
              <a:t>Good quality</a:t>
            </a:r>
          </a:p>
          <a:p>
            <a:pPr marL="800100" lvl="1" indent="-342900" fontAlgn="base">
              <a:spcBef>
                <a:spcPct val="20000"/>
              </a:spcBef>
              <a:spcAft>
                <a:spcPct val="0"/>
              </a:spcAft>
              <a:buFontTx/>
              <a:buChar char="•"/>
            </a:pPr>
            <a:r>
              <a:rPr lang="en-US" sz="2800" b="1" dirty="0">
                <a:solidFill>
                  <a:srgbClr val="000000"/>
                </a:solidFill>
                <a:latin typeface="Arial" pitchFamily="34" charset="0"/>
                <a:ea typeface="MS PGothic" pitchFamily="34" charset="-128"/>
              </a:rPr>
              <a:t>Cows like to graze very palatable</a:t>
            </a:r>
          </a:p>
        </p:txBody>
      </p:sp>
      <p:sp>
        <p:nvSpPr>
          <p:cNvPr id="26630" name="Title 1"/>
          <p:cNvSpPr>
            <a:spLocks/>
          </p:cNvSpPr>
          <p:nvPr/>
        </p:nvSpPr>
        <p:spPr bwMode="auto">
          <a:xfrm>
            <a:off x="1524000" y="0"/>
            <a:ext cx="9144000" cy="1676400"/>
          </a:xfrm>
          <a:prstGeom prst="rect">
            <a:avLst/>
          </a:prstGeom>
          <a:solidFill>
            <a:schemeClr val="bg1">
              <a:alpha val="56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pPr>
            <a:r>
              <a:rPr lang="en-US" sz="4400" dirty="0">
                <a:solidFill>
                  <a:srgbClr val="000000"/>
                </a:solidFill>
                <a:latin typeface="Arial" pitchFamily="34" charset="0"/>
                <a:ea typeface="MS PGothic" pitchFamily="34" charset="-128"/>
              </a:rPr>
              <a:t>Cool Season Annuals</a:t>
            </a:r>
          </a:p>
        </p:txBody>
      </p:sp>
      <p:sp>
        <p:nvSpPr>
          <p:cNvPr id="26631" name="Line 7"/>
          <p:cNvSpPr>
            <a:spLocks noChangeShapeType="1"/>
          </p:cNvSpPr>
          <p:nvPr/>
        </p:nvSpPr>
        <p:spPr bwMode="auto">
          <a:xfrm>
            <a:off x="1524000" y="1219200"/>
            <a:ext cx="9144000" cy="0"/>
          </a:xfrm>
          <a:prstGeom prst="line">
            <a:avLst/>
          </a:prstGeom>
          <a:noFill/>
          <a:ln w="381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latin typeface="Arial" pitchFamily="34" charset="0"/>
              <a:ea typeface="MS PGothic" pitchFamily="34" charset="-128"/>
            </a:endParaRPr>
          </a:p>
        </p:txBody>
      </p:sp>
    </p:spTree>
    <p:extLst>
      <p:ext uri="{BB962C8B-B14F-4D97-AF65-F5344CB8AC3E}">
        <p14:creationId xmlns:p14="http://schemas.microsoft.com/office/powerpoint/2010/main" val="2704733791"/>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descr="BMR SSgrass LaBerge Farm 06 b"/>
          <p:cNvPicPr>
            <a:picLocks noChangeAspect="1" noChangeArrowheads="1"/>
          </p:cNvPicPr>
          <p:nvPr/>
        </p:nvPicPr>
        <p:blipFill>
          <a:blip r:embed="rId3">
            <a:extLst>
              <a:ext uri="{28A0092B-C50C-407E-A947-70E740481C1C}">
                <a14:useLocalDpi xmlns:a14="http://schemas.microsoft.com/office/drawing/2010/main" val="0"/>
              </a:ext>
            </a:extLst>
          </a:blip>
          <a:srcRect l="14999" t="14999"/>
          <a:stretch>
            <a:fillRect/>
          </a:stretch>
        </p:blipFill>
        <p:spPr bwMode="auto">
          <a:xfrm>
            <a:off x="1524000" y="0"/>
            <a:ext cx="9144000" cy="68580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6629" name="Content Placeholder 2"/>
          <p:cNvSpPr>
            <a:spLocks/>
          </p:cNvSpPr>
          <p:nvPr/>
        </p:nvSpPr>
        <p:spPr bwMode="auto">
          <a:xfrm>
            <a:off x="1524000" y="1447800"/>
            <a:ext cx="9144000" cy="5410200"/>
          </a:xfrm>
          <a:prstGeom prst="rect">
            <a:avLst/>
          </a:prstGeom>
          <a:solidFill>
            <a:schemeClr val="bg1">
              <a:alpha val="59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20000"/>
              </a:spcBef>
              <a:spcAft>
                <a:spcPct val="0"/>
              </a:spcAft>
            </a:pPr>
            <a:r>
              <a:rPr lang="en-US" sz="2800" b="1" dirty="0">
                <a:solidFill>
                  <a:srgbClr val="000000"/>
                </a:solidFill>
                <a:latin typeface="Arial" pitchFamily="34" charset="0"/>
                <a:ea typeface="MS PGothic" pitchFamily="34" charset="-128"/>
              </a:rPr>
              <a:t>Oats &amp; Triticale in late summer (middle of August)</a:t>
            </a:r>
          </a:p>
          <a:p>
            <a:pPr fontAlgn="base">
              <a:spcBef>
                <a:spcPct val="20000"/>
              </a:spcBef>
              <a:spcAft>
                <a:spcPct val="0"/>
              </a:spcAft>
            </a:pPr>
            <a:endParaRPr lang="en-US" sz="2800" b="1" dirty="0">
              <a:solidFill>
                <a:srgbClr val="000000"/>
              </a:solidFill>
              <a:latin typeface="Arial" pitchFamily="34" charset="0"/>
              <a:ea typeface="MS PGothic" pitchFamily="34" charset="-128"/>
            </a:endParaRPr>
          </a:p>
          <a:p>
            <a:pPr fontAlgn="base">
              <a:spcBef>
                <a:spcPct val="20000"/>
              </a:spcBef>
              <a:spcAft>
                <a:spcPct val="0"/>
              </a:spcAft>
            </a:pPr>
            <a:r>
              <a:rPr lang="en-US" sz="2800" b="1" dirty="0">
                <a:solidFill>
                  <a:srgbClr val="000000"/>
                </a:solidFill>
                <a:latin typeface="Arial" pitchFamily="34" charset="0"/>
                <a:ea typeface="MS PGothic" pitchFamily="34" charset="-128"/>
              </a:rPr>
              <a:t>Same as planting triticale – higher seeding rate 150 </a:t>
            </a:r>
            <a:r>
              <a:rPr lang="en-US" sz="2800" b="1" dirty="0" err="1">
                <a:solidFill>
                  <a:srgbClr val="000000"/>
                </a:solidFill>
                <a:latin typeface="Arial" pitchFamily="34" charset="0"/>
                <a:ea typeface="MS PGothic" pitchFamily="34" charset="-128"/>
              </a:rPr>
              <a:t>lbs</a:t>
            </a:r>
            <a:r>
              <a:rPr lang="en-US" sz="2800" b="1" dirty="0">
                <a:solidFill>
                  <a:srgbClr val="000000"/>
                </a:solidFill>
                <a:latin typeface="Arial" pitchFamily="34" charset="0"/>
                <a:ea typeface="MS PGothic" pitchFamily="34" charset="-128"/>
              </a:rPr>
              <a:t>/acre</a:t>
            </a:r>
          </a:p>
          <a:p>
            <a:pPr fontAlgn="base">
              <a:spcBef>
                <a:spcPct val="20000"/>
              </a:spcBef>
              <a:spcAft>
                <a:spcPct val="0"/>
              </a:spcAft>
            </a:pPr>
            <a:r>
              <a:rPr lang="en-US" sz="2800" b="1" dirty="0">
                <a:solidFill>
                  <a:srgbClr val="000000"/>
                </a:solidFill>
                <a:latin typeface="Arial" pitchFamily="34" charset="0"/>
                <a:ea typeface="MS PGothic" pitchFamily="34" charset="-128"/>
              </a:rPr>
              <a:t>Planting two crops one for fall and one for spring grazing</a:t>
            </a:r>
          </a:p>
          <a:p>
            <a:pPr fontAlgn="base">
              <a:spcBef>
                <a:spcPct val="20000"/>
              </a:spcBef>
              <a:spcAft>
                <a:spcPct val="0"/>
              </a:spcAft>
            </a:pPr>
            <a:endParaRPr lang="en-US" sz="2800" b="1" dirty="0">
              <a:solidFill>
                <a:srgbClr val="000000"/>
              </a:solidFill>
              <a:latin typeface="Arial" pitchFamily="34" charset="0"/>
              <a:ea typeface="MS PGothic" pitchFamily="34" charset="-128"/>
            </a:endParaRPr>
          </a:p>
          <a:p>
            <a:pPr fontAlgn="base">
              <a:spcBef>
                <a:spcPct val="20000"/>
              </a:spcBef>
              <a:spcAft>
                <a:spcPct val="0"/>
              </a:spcAft>
            </a:pPr>
            <a:r>
              <a:rPr lang="en-US" sz="2800" b="1" dirty="0">
                <a:solidFill>
                  <a:srgbClr val="000000"/>
                </a:solidFill>
                <a:latin typeface="Arial" pitchFamily="34" charset="0"/>
                <a:ea typeface="MS PGothic" pitchFamily="34" charset="-128"/>
              </a:rPr>
              <a:t>Graze oats in fall – Planted Aug. 19</a:t>
            </a:r>
            <a:r>
              <a:rPr lang="en-US" sz="2800" b="1" baseline="30000" dirty="0">
                <a:solidFill>
                  <a:srgbClr val="000000"/>
                </a:solidFill>
                <a:latin typeface="Arial" pitchFamily="34" charset="0"/>
                <a:ea typeface="MS PGothic" pitchFamily="34" charset="-128"/>
              </a:rPr>
              <a:t>th</a:t>
            </a:r>
            <a:r>
              <a:rPr lang="en-US" sz="2800" b="1" dirty="0">
                <a:solidFill>
                  <a:srgbClr val="000000"/>
                </a:solidFill>
                <a:latin typeface="Arial" pitchFamily="34" charset="0"/>
                <a:ea typeface="MS PGothic" pitchFamily="34" charset="-128"/>
              </a:rPr>
              <a:t> and grazed first of Oct.</a:t>
            </a:r>
          </a:p>
          <a:p>
            <a:pPr fontAlgn="base">
              <a:spcBef>
                <a:spcPct val="20000"/>
              </a:spcBef>
              <a:spcAft>
                <a:spcPct val="0"/>
              </a:spcAft>
            </a:pPr>
            <a:endParaRPr lang="en-US" sz="2800" b="1" dirty="0">
              <a:solidFill>
                <a:srgbClr val="000000"/>
              </a:solidFill>
              <a:latin typeface="Arial" pitchFamily="34" charset="0"/>
              <a:ea typeface="MS PGothic" pitchFamily="34" charset="-128"/>
            </a:endParaRPr>
          </a:p>
          <a:p>
            <a:pPr fontAlgn="base">
              <a:spcBef>
                <a:spcPct val="20000"/>
              </a:spcBef>
              <a:spcAft>
                <a:spcPct val="0"/>
              </a:spcAft>
            </a:pPr>
            <a:r>
              <a:rPr lang="en-US" sz="2800" b="1" dirty="0">
                <a:solidFill>
                  <a:srgbClr val="000000"/>
                </a:solidFill>
                <a:latin typeface="Arial" pitchFamily="34" charset="0"/>
                <a:ea typeface="MS PGothic" pitchFamily="34" charset="-128"/>
              </a:rPr>
              <a:t>High quality and palatable -Of all annuals cows milk best on oats</a:t>
            </a:r>
          </a:p>
          <a:p>
            <a:pPr fontAlgn="base">
              <a:spcBef>
                <a:spcPct val="20000"/>
              </a:spcBef>
              <a:spcAft>
                <a:spcPct val="0"/>
              </a:spcAft>
            </a:pPr>
            <a:r>
              <a:rPr lang="en-US" sz="2800" b="1" dirty="0">
                <a:solidFill>
                  <a:srgbClr val="000000"/>
                </a:solidFill>
                <a:latin typeface="Arial" pitchFamily="34" charset="0"/>
                <a:ea typeface="MS PGothic" pitchFamily="34" charset="-128"/>
              </a:rPr>
              <a:t>Same rotation – graze triticale in spring and reseed</a:t>
            </a:r>
            <a:endParaRPr lang="en-US" dirty="0">
              <a:solidFill>
                <a:srgbClr val="000000"/>
              </a:solidFill>
              <a:latin typeface="Arial" pitchFamily="34" charset="0"/>
              <a:ea typeface="MS PGothic" pitchFamily="34" charset="-128"/>
            </a:endParaRPr>
          </a:p>
        </p:txBody>
      </p:sp>
      <p:sp>
        <p:nvSpPr>
          <p:cNvPr id="26630" name="Title 1"/>
          <p:cNvSpPr>
            <a:spLocks/>
          </p:cNvSpPr>
          <p:nvPr/>
        </p:nvSpPr>
        <p:spPr bwMode="auto">
          <a:xfrm>
            <a:off x="1524000" y="0"/>
            <a:ext cx="9144000" cy="1676400"/>
          </a:xfrm>
          <a:prstGeom prst="rect">
            <a:avLst/>
          </a:prstGeom>
          <a:solidFill>
            <a:schemeClr val="bg1">
              <a:alpha val="56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pPr>
            <a:r>
              <a:rPr lang="en-US" sz="4400" dirty="0">
                <a:solidFill>
                  <a:srgbClr val="000000"/>
                </a:solidFill>
                <a:latin typeface="Arial" pitchFamily="34" charset="0"/>
                <a:ea typeface="MS PGothic" pitchFamily="34" charset="-128"/>
              </a:rPr>
              <a:t>Spring and Winter Cereal Crops</a:t>
            </a:r>
          </a:p>
        </p:txBody>
      </p:sp>
      <p:sp>
        <p:nvSpPr>
          <p:cNvPr id="26631" name="Line 7"/>
          <p:cNvSpPr>
            <a:spLocks noChangeShapeType="1"/>
          </p:cNvSpPr>
          <p:nvPr/>
        </p:nvSpPr>
        <p:spPr bwMode="auto">
          <a:xfrm>
            <a:off x="1524000" y="1219200"/>
            <a:ext cx="9144000" cy="0"/>
          </a:xfrm>
          <a:prstGeom prst="line">
            <a:avLst/>
          </a:prstGeom>
          <a:noFill/>
          <a:ln w="381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latin typeface="Arial" pitchFamily="34" charset="0"/>
              <a:ea typeface="MS PGothic" pitchFamily="34" charset="-128"/>
            </a:endParaRPr>
          </a:p>
        </p:txBody>
      </p:sp>
    </p:spTree>
    <p:extLst>
      <p:ext uri="{BB962C8B-B14F-4D97-AF65-F5344CB8AC3E}">
        <p14:creationId xmlns:p14="http://schemas.microsoft.com/office/powerpoint/2010/main" val="2998523192"/>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Documents and Settings\Heather\My Documents\My Pictures\Earl OV\IMG_1032_JPG.jpg"/>
          <p:cNvPicPr>
            <a:picLocks noChangeAspect="1" noChangeArrowheads="1"/>
          </p:cNvPicPr>
          <p:nvPr/>
        </p:nvPicPr>
        <p:blipFill>
          <a:blip r:embed="rId3" cstate="print">
            <a:lum bright="9000" contrast="-37000"/>
          </a:blip>
          <a:srcRect/>
          <a:stretch>
            <a:fillRect/>
          </a:stretch>
        </p:blipFill>
        <p:spPr bwMode="auto">
          <a:xfrm>
            <a:off x="1524001" y="304800"/>
            <a:ext cx="9144000" cy="6553200"/>
          </a:xfrm>
          <a:prstGeom prst="rect">
            <a:avLst/>
          </a:prstGeom>
          <a:noFill/>
        </p:spPr>
      </p:pic>
      <p:pic>
        <p:nvPicPr>
          <p:cNvPr id="3" name="Picture 16" descr="EarlYouTubeFullScreenCapture.jpg"/>
          <p:cNvPicPr>
            <a:picLocks noChangeAspect="1"/>
          </p:cNvPicPr>
          <p:nvPr/>
        </p:nvPicPr>
        <p:blipFill>
          <a:blip r:embed="rId4" cstate="print"/>
          <a:srcRect/>
          <a:stretch>
            <a:fillRect/>
          </a:stretch>
        </p:blipFill>
        <p:spPr bwMode="auto">
          <a:xfrm>
            <a:off x="38100000" y="23393400"/>
            <a:ext cx="7910513" cy="5191125"/>
          </a:xfrm>
          <a:prstGeom prst="rect">
            <a:avLst/>
          </a:prstGeom>
          <a:noFill/>
          <a:ln w="9525">
            <a:solidFill>
              <a:schemeClr val="tx2"/>
            </a:solidFill>
            <a:miter lim="800000"/>
            <a:headEnd/>
            <a:tailEnd/>
          </a:ln>
        </p:spPr>
      </p:pic>
      <p:graphicFrame>
        <p:nvGraphicFramePr>
          <p:cNvPr id="4" name="Table 3"/>
          <p:cNvGraphicFramePr>
            <a:graphicFrameLocks noGrp="1"/>
          </p:cNvGraphicFramePr>
          <p:nvPr/>
        </p:nvGraphicFramePr>
        <p:xfrm>
          <a:off x="2057400" y="2057401"/>
          <a:ext cx="8305800" cy="1719945"/>
        </p:xfrm>
        <a:graphic>
          <a:graphicData uri="http://schemas.openxmlformats.org/drawingml/2006/table">
            <a:tbl>
              <a:tblPr/>
              <a:tblGrid>
                <a:gridCol w="1242600">
                  <a:extLst>
                    <a:ext uri="{9D8B030D-6E8A-4147-A177-3AD203B41FA5}">
                      <a16:colId xmlns:a16="http://schemas.microsoft.com/office/drawing/2014/main" val="20000"/>
                    </a:ext>
                  </a:extLst>
                </a:gridCol>
                <a:gridCol w="654000">
                  <a:extLst>
                    <a:ext uri="{9D8B030D-6E8A-4147-A177-3AD203B41FA5}">
                      <a16:colId xmlns:a16="http://schemas.microsoft.com/office/drawing/2014/main" val="20001"/>
                    </a:ext>
                  </a:extLst>
                </a:gridCol>
                <a:gridCol w="1373400">
                  <a:extLst>
                    <a:ext uri="{9D8B030D-6E8A-4147-A177-3AD203B41FA5}">
                      <a16:colId xmlns:a16="http://schemas.microsoft.com/office/drawing/2014/main" val="20002"/>
                    </a:ext>
                  </a:extLst>
                </a:gridCol>
                <a:gridCol w="654000">
                  <a:extLst>
                    <a:ext uri="{9D8B030D-6E8A-4147-A177-3AD203B41FA5}">
                      <a16:colId xmlns:a16="http://schemas.microsoft.com/office/drawing/2014/main" val="20003"/>
                    </a:ext>
                  </a:extLst>
                </a:gridCol>
                <a:gridCol w="1242600">
                  <a:extLst>
                    <a:ext uri="{9D8B030D-6E8A-4147-A177-3AD203B41FA5}">
                      <a16:colId xmlns:a16="http://schemas.microsoft.com/office/drawing/2014/main" val="20004"/>
                    </a:ext>
                  </a:extLst>
                </a:gridCol>
                <a:gridCol w="1308000">
                  <a:extLst>
                    <a:ext uri="{9D8B030D-6E8A-4147-A177-3AD203B41FA5}">
                      <a16:colId xmlns:a16="http://schemas.microsoft.com/office/drawing/2014/main" val="20005"/>
                    </a:ext>
                  </a:extLst>
                </a:gridCol>
                <a:gridCol w="1831200">
                  <a:extLst>
                    <a:ext uri="{9D8B030D-6E8A-4147-A177-3AD203B41FA5}">
                      <a16:colId xmlns:a16="http://schemas.microsoft.com/office/drawing/2014/main" val="20006"/>
                    </a:ext>
                  </a:extLst>
                </a:gridCol>
              </a:tblGrid>
              <a:tr h="343989">
                <a:tc rowSpan="2">
                  <a:txBody>
                    <a:bodyPr/>
                    <a:lstStyle/>
                    <a:p>
                      <a:pPr marL="0" marR="0" algn="ctr">
                        <a:spcBef>
                          <a:spcPts val="0"/>
                        </a:spcBef>
                        <a:spcAft>
                          <a:spcPts val="0"/>
                        </a:spcAft>
                      </a:pPr>
                      <a:r>
                        <a:rPr lang="en-US" sz="1800" b="1" dirty="0">
                          <a:solidFill>
                            <a:srgbClr val="000000"/>
                          </a:solidFill>
                          <a:latin typeface="Times New Roman"/>
                          <a:ea typeface="Times New Roman"/>
                          <a:cs typeface="Times New Roman"/>
                        </a:rPr>
                        <a:t>Triticale</a:t>
                      </a:r>
                      <a:endParaRPr lang="en-US" sz="1800" b="1" dirty="0">
                        <a:latin typeface="Times New Roman"/>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alpha val="45000"/>
                      </a:schemeClr>
                    </a:solidFill>
                  </a:tcPr>
                </a:tc>
                <a:tc rowSpan="2">
                  <a:txBody>
                    <a:bodyPr/>
                    <a:lstStyle/>
                    <a:p>
                      <a:pPr marL="0" marR="0" algn="ctr">
                        <a:spcBef>
                          <a:spcPts val="0"/>
                        </a:spcBef>
                        <a:spcAft>
                          <a:spcPts val="0"/>
                        </a:spcAft>
                      </a:pPr>
                      <a:r>
                        <a:rPr lang="en-US" sz="1800" b="1" dirty="0">
                          <a:solidFill>
                            <a:srgbClr val="000000"/>
                          </a:solidFill>
                          <a:latin typeface="Times New Roman"/>
                          <a:ea typeface="Times New Roman"/>
                          <a:cs typeface="Times New Roman"/>
                        </a:rPr>
                        <a:t>DM</a:t>
                      </a:r>
                      <a:endParaRPr lang="en-US" sz="1800" b="1" dirty="0">
                        <a:latin typeface="Times New Roman"/>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alpha val="45000"/>
                      </a:schemeClr>
                    </a:solidFill>
                  </a:tcPr>
                </a:tc>
                <a:tc rowSpan="2">
                  <a:txBody>
                    <a:bodyPr/>
                    <a:lstStyle/>
                    <a:p>
                      <a:pPr marL="0" marR="0" algn="ctr">
                        <a:spcBef>
                          <a:spcPts val="0"/>
                        </a:spcBef>
                        <a:spcAft>
                          <a:spcPts val="0"/>
                        </a:spcAft>
                      </a:pPr>
                      <a:r>
                        <a:rPr lang="en-US" sz="1800" b="1" dirty="0">
                          <a:solidFill>
                            <a:srgbClr val="000000"/>
                          </a:solidFill>
                          <a:latin typeface="Times New Roman"/>
                          <a:ea typeface="Times New Roman"/>
                          <a:cs typeface="Times New Roman"/>
                        </a:rPr>
                        <a:t>DM Yield </a:t>
                      </a:r>
                      <a:endParaRPr lang="en-US" sz="1800" b="1" dirty="0">
                        <a:latin typeface="Times New Roman"/>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alpha val="45000"/>
                      </a:schemeClr>
                    </a:solidFill>
                  </a:tcPr>
                </a:tc>
                <a:tc gridSpan="4">
                  <a:txBody>
                    <a:bodyPr/>
                    <a:lstStyle/>
                    <a:p>
                      <a:pPr marL="0" marR="0" algn="ctr">
                        <a:spcBef>
                          <a:spcPts val="0"/>
                        </a:spcBef>
                        <a:spcAft>
                          <a:spcPts val="0"/>
                        </a:spcAft>
                      </a:pPr>
                      <a:r>
                        <a:rPr lang="en-US" sz="1800" b="1" dirty="0">
                          <a:solidFill>
                            <a:srgbClr val="000000"/>
                          </a:solidFill>
                          <a:latin typeface="Times New Roman"/>
                          <a:ea typeface="Times New Roman"/>
                          <a:cs typeface="Times New Roman"/>
                        </a:rPr>
                        <a:t>Forage Quality Characteristics</a:t>
                      </a:r>
                      <a:endParaRPr lang="en-US" sz="1800" b="1" dirty="0">
                        <a:latin typeface="Times New Roman"/>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alpha val="4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43989">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800" b="1">
                          <a:solidFill>
                            <a:srgbClr val="000000"/>
                          </a:solidFill>
                          <a:latin typeface="Times New Roman"/>
                          <a:ea typeface="Times New Roman"/>
                          <a:cs typeface="Times New Roman"/>
                        </a:rPr>
                        <a:t>CP </a:t>
                      </a:r>
                      <a:endParaRPr lang="en-US" sz="1800" b="1">
                        <a:latin typeface="Times New Roman"/>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alpha val="45000"/>
                      </a:schemeClr>
                    </a:solidFill>
                  </a:tcPr>
                </a:tc>
                <a:tc>
                  <a:txBody>
                    <a:bodyPr/>
                    <a:lstStyle/>
                    <a:p>
                      <a:pPr marL="0" marR="0" algn="ctr">
                        <a:spcBef>
                          <a:spcPts val="0"/>
                        </a:spcBef>
                        <a:spcAft>
                          <a:spcPts val="0"/>
                        </a:spcAft>
                      </a:pPr>
                      <a:r>
                        <a:rPr lang="en-US" sz="1800" b="1">
                          <a:solidFill>
                            <a:srgbClr val="000000"/>
                          </a:solidFill>
                          <a:latin typeface="Times New Roman"/>
                          <a:ea typeface="Times New Roman"/>
                          <a:cs typeface="Times New Roman"/>
                        </a:rPr>
                        <a:t>NDF </a:t>
                      </a:r>
                      <a:endParaRPr lang="en-US" sz="1800" b="1">
                        <a:latin typeface="Times New Roman"/>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alpha val="45000"/>
                      </a:schemeClr>
                    </a:solidFill>
                  </a:tcPr>
                </a:tc>
                <a:tc>
                  <a:txBody>
                    <a:bodyPr/>
                    <a:lstStyle/>
                    <a:p>
                      <a:pPr marL="0" marR="0" algn="ctr">
                        <a:spcBef>
                          <a:spcPts val="0"/>
                        </a:spcBef>
                        <a:spcAft>
                          <a:spcPts val="0"/>
                        </a:spcAft>
                      </a:pPr>
                      <a:r>
                        <a:rPr lang="en-US" sz="1800" b="1">
                          <a:solidFill>
                            <a:srgbClr val="000000"/>
                          </a:solidFill>
                          <a:latin typeface="Times New Roman"/>
                          <a:ea typeface="Times New Roman"/>
                          <a:cs typeface="Times New Roman"/>
                        </a:rPr>
                        <a:t> dNDF</a:t>
                      </a:r>
                      <a:endParaRPr lang="en-US" sz="1800" b="1">
                        <a:latin typeface="Times New Roman"/>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alpha val="45000"/>
                      </a:schemeClr>
                    </a:solidFill>
                  </a:tcPr>
                </a:tc>
                <a:tc>
                  <a:txBody>
                    <a:bodyPr/>
                    <a:lstStyle/>
                    <a:p>
                      <a:pPr marL="0" marR="0" algn="ctr">
                        <a:spcBef>
                          <a:spcPts val="0"/>
                        </a:spcBef>
                        <a:spcAft>
                          <a:spcPts val="0"/>
                        </a:spcAft>
                      </a:pPr>
                      <a:r>
                        <a:rPr lang="en-US" sz="1800" b="1">
                          <a:solidFill>
                            <a:srgbClr val="000000"/>
                          </a:solidFill>
                          <a:latin typeface="Times New Roman"/>
                          <a:ea typeface="Times New Roman"/>
                          <a:cs typeface="Times New Roman"/>
                        </a:rPr>
                        <a:t>NEL</a:t>
                      </a:r>
                      <a:endParaRPr lang="en-US" sz="1800" b="1">
                        <a:latin typeface="Times New Roman"/>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alpha val="45000"/>
                      </a:schemeClr>
                    </a:solidFill>
                  </a:tcPr>
                </a:tc>
                <a:extLst>
                  <a:ext uri="{0D108BD9-81ED-4DB2-BD59-A6C34878D82A}">
                    <a16:rowId xmlns:a16="http://schemas.microsoft.com/office/drawing/2014/main" val="10001"/>
                  </a:ext>
                </a:extLst>
              </a:tr>
              <a:tr h="343989">
                <a:tc>
                  <a:txBody>
                    <a:bodyPr/>
                    <a:lstStyle/>
                    <a:p>
                      <a:pPr marL="0" marR="0">
                        <a:spcBef>
                          <a:spcPts val="0"/>
                        </a:spcBef>
                        <a:spcAft>
                          <a:spcPts val="0"/>
                        </a:spcAft>
                      </a:pPr>
                      <a:r>
                        <a:rPr lang="en-US" sz="1800" b="1">
                          <a:solidFill>
                            <a:srgbClr val="000000"/>
                          </a:solidFill>
                          <a:latin typeface="Calibri"/>
                          <a:ea typeface="Times New Roman"/>
                          <a:cs typeface="Times New Roman"/>
                        </a:rPr>
                        <a:t> </a:t>
                      </a:r>
                      <a:endParaRPr lang="en-US" sz="1800" b="1">
                        <a:latin typeface="Times New Roman"/>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bg1">
                        <a:lumMod val="95000"/>
                        <a:alpha val="45000"/>
                      </a:schemeClr>
                    </a:solidFill>
                  </a:tcPr>
                </a:tc>
                <a:tc>
                  <a:txBody>
                    <a:bodyPr/>
                    <a:lstStyle/>
                    <a:p>
                      <a:pPr marL="0" marR="0" algn="ctr">
                        <a:spcBef>
                          <a:spcPts val="0"/>
                        </a:spcBef>
                        <a:spcAft>
                          <a:spcPts val="0"/>
                        </a:spcAft>
                      </a:pPr>
                      <a:r>
                        <a:rPr lang="en-US" sz="1800" b="1">
                          <a:solidFill>
                            <a:srgbClr val="000000"/>
                          </a:solidFill>
                          <a:latin typeface="Times New Roman"/>
                          <a:ea typeface="Times New Roman"/>
                          <a:cs typeface="Times New Roman"/>
                        </a:rPr>
                        <a:t>%</a:t>
                      </a:r>
                      <a:endParaRPr lang="en-US" sz="1800" b="1">
                        <a:latin typeface="Times New Roman"/>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bg1">
                        <a:lumMod val="95000"/>
                        <a:alpha val="45000"/>
                      </a:schemeClr>
                    </a:solidFill>
                  </a:tcPr>
                </a:tc>
                <a:tc>
                  <a:txBody>
                    <a:bodyPr/>
                    <a:lstStyle/>
                    <a:p>
                      <a:pPr marL="0" marR="0" algn="ctr">
                        <a:spcBef>
                          <a:spcPts val="0"/>
                        </a:spcBef>
                        <a:spcAft>
                          <a:spcPts val="0"/>
                        </a:spcAft>
                      </a:pPr>
                      <a:r>
                        <a:rPr lang="en-US" sz="1800" b="1" dirty="0">
                          <a:solidFill>
                            <a:srgbClr val="000000"/>
                          </a:solidFill>
                          <a:latin typeface="Times New Roman"/>
                          <a:ea typeface="Times New Roman"/>
                          <a:cs typeface="Times New Roman"/>
                        </a:rPr>
                        <a:t>lbs/acre</a:t>
                      </a:r>
                      <a:endParaRPr lang="en-US" sz="1800" b="1" dirty="0">
                        <a:latin typeface="Times New Roman"/>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bg1">
                        <a:lumMod val="95000"/>
                        <a:alpha val="45000"/>
                      </a:schemeClr>
                    </a:solidFill>
                  </a:tcPr>
                </a:tc>
                <a:tc>
                  <a:txBody>
                    <a:bodyPr/>
                    <a:lstStyle/>
                    <a:p>
                      <a:pPr marL="0" marR="0" algn="ctr">
                        <a:spcBef>
                          <a:spcPts val="0"/>
                        </a:spcBef>
                        <a:spcAft>
                          <a:spcPts val="0"/>
                        </a:spcAft>
                      </a:pPr>
                      <a:r>
                        <a:rPr lang="en-US" sz="1800" b="1">
                          <a:solidFill>
                            <a:srgbClr val="000000"/>
                          </a:solidFill>
                          <a:latin typeface="Times New Roman"/>
                          <a:ea typeface="Times New Roman"/>
                          <a:cs typeface="Times New Roman"/>
                        </a:rPr>
                        <a:t>%</a:t>
                      </a:r>
                      <a:endParaRPr lang="en-US" sz="1800" b="1">
                        <a:latin typeface="Times New Roman"/>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bg1">
                        <a:lumMod val="95000"/>
                        <a:alpha val="45000"/>
                      </a:schemeClr>
                    </a:solidFill>
                  </a:tcPr>
                </a:tc>
                <a:tc>
                  <a:txBody>
                    <a:bodyPr/>
                    <a:lstStyle/>
                    <a:p>
                      <a:pPr marL="0" marR="0" algn="ctr">
                        <a:spcBef>
                          <a:spcPts val="0"/>
                        </a:spcBef>
                        <a:spcAft>
                          <a:spcPts val="0"/>
                        </a:spcAft>
                      </a:pPr>
                      <a:r>
                        <a:rPr lang="en-US" sz="1800" b="1" dirty="0">
                          <a:solidFill>
                            <a:srgbClr val="000000"/>
                          </a:solidFill>
                          <a:latin typeface="Times New Roman"/>
                          <a:ea typeface="Times New Roman"/>
                          <a:cs typeface="Times New Roman"/>
                        </a:rPr>
                        <a:t>%</a:t>
                      </a:r>
                      <a:endParaRPr lang="en-US" sz="1800" b="1" dirty="0">
                        <a:latin typeface="Times New Roman"/>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bg1">
                        <a:lumMod val="95000"/>
                        <a:alpha val="45000"/>
                      </a:schemeClr>
                    </a:solidFill>
                  </a:tcPr>
                </a:tc>
                <a:tc>
                  <a:txBody>
                    <a:bodyPr/>
                    <a:lstStyle/>
                    <a:p>
                      <a:pPr marL="0" marR="0" algn="ctr">
                        <a:spcBef>
                          <a:spcPts val="0"/>
                        </a:spcBef>
                        <a:spcAft>
                          <a:spcPts val="0"/>
                        </a:spcAft>
                      </a:pPr>
                      <a:r>
                        <a:rPr lang="en-US" sz="1800" b="1" dirty="0">
                          <a:solidFill>
                            <a:srgbClr val="000000"/>
                          </a:solidFill>
                          <a:latin typeface="Times New Roman"/>
                          <a:ea typeface="Times New Roman"/>
                          <a:cs typeface="Times New Roman"/>
                        </a:rPr>
                        <a:t>%</a:t>
                      </a:r>
                      <a:endParaRPr lang="en-US" sz="1800" b="1" dirty="0">
                        <a:latin typeface="Times New Roman"/>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bg1">
                        <a:lumMod val="95000"/>
                        <a:alpha val="45000"/>
                      </a:schemeClr>
                    </a:solidFill>
                  </a:tcPr>
                </a:tc>
                <a:tc>
                  <a:txBody>
                    <a:bodyPr/>
                    <a:lstStyle/>
                    <a:p>
                      <a:pPr marL="0" marR="0" algn="ctr">
                        <a:spcBef>
                          <a:spcPts val="0"/>
                        </a:spcBef>
                        <a:spcAft>
                          <a:spcPts val="0"/>
                        </a:spcAft>
                      </a:pPr>
                      <a:r>
                        <a:rPr lang="en-US" sz="1800" b="1">
                          <a:solidFill>
                            <a:srgbClr val="000000"/>
                          </a:solidFill>
                          <a:latin typeface="Times New Roman"/>
                          <a:ea typeface="Times New Roman"/>
                          <a:cs typeface="Times New Roman"/>
                        </a:rPr>
                        <a:t>Mcal</a:t>
                      </a:r>
                      <a:endParaRPr lang="en-US" sz="1800" b="1">
                        <a:latin typeface="Times New Roman"/>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bg1">
                        <a:lumMod val="95000"/>
                        <a:alpha val="45000"/>
                      </a:schemeClr>
                    </a:solidFill>
                  </a:tcPr>
                </a:tc>
                <a:extLst>
                  <a:ext uri="{0D108BD9-81ED-4DB2-BD59-A6C34878D82A}">
                    <a16:rowId xmlns:a16="http://schemas.microsoft.com/office/drawing/2014/main" val="10002"/>
                  </a:ext>
                </a:extLst>
              </a:tr>
              <a:tr h="343989">
                <a:tc>
                  <a:txBody>
                    <a:bodyPr/>
                    <a:lstStyle/>
                    <a:p>
                      <a:pPr marL="0" marR="0" algn="ctr">
                        <a:spcBef>
                          <a:spcPts val="0"/>
                        </a:spcBef>
                        <a:spcAft>
                          <a:spcPts val="0"/>
                        </a:spcAft>
                      </a:pPr>
                      <a:r>
                        <a:rPr lang="en-US" sz="1800" b="1">
                          <a:solidFill>
                            <a:srgbClr val="000000"/>
                          </a:solidFill>
                          <a:latin typeface="Times New Roman"/>
                          <a:ea typeface="Times New Roman"/>
                          <a:cs typeface="Times New Roman"/>
                        </a:rPr>
                        <a:t>Grazed</a:t>
                      </a:r>
                      <a:endParaRPr lang="en-US" sz="1800" b="1">
                        <a:latin typeface="Times New Roman"/>
                        <a:ea typeface="Times New Roman"/>
                        <a:cs typeface="Times New Roman"/>
                      </a:endParaRPr>
                    </a:p>
                  </a:txBody>
                  <a:tcPr marL="68580" marR="68580" marT="0" marB="0" anchor="b">
                    <a:lnL>
                      <a:noFill/>
                    </a:lnL>
                    <a:lnR>
                      <a:noFill/>
                    </a:lnR>
                    <a:lnT w="28575" cap="flat" cmpd="dbl" algn="ctr">
                      <a:solidFill>
                        <a:srgbClr val="000000"/>
                      </a:solidFill>
                      <a:prstDash val="solid"/>
                      <a:round/>
                      <a:headEnd type="none" w="med" len="med"/>
                      <a:tailEnd type="none" w="med" len="med"/>
                    </a:lnT>
                    <a:lnB>
                      <a:noFill/>
                    </a:lnB>
                    <a:solidFill>
                      <a:schemeClr val="bg1">
                        <a:lumMod val="95000"/>
                        <a:alpha val="45000"/>
                      </a:schemeClr>
                    </a:solidFill>
                  </a:tcPr>
                </a:tc>
                <a:tc>
                  <a:txBody>
                    <a:bodyPr/>
                    <a:lstStyle/>
                    <a:p>
                      <a:pPr marL="0" marR="0" algn="ctr">
                        <a:spcBef>
                          <a:spcPts val="0"/>
                        </a:spcBef>
                        <a:spcAft>
                          <a:spcPts val="0"/>
                        </a:spcAft>
                      </a:pPr>
                      <a:r>
                        <a:rPr lang="en-US" sz="1800" b="1">
                          <a:solidFill>
                            <a:srgbClr val="000000"/>
                          </a:solidFill>
                          <a:latin typeface="Times New Roman"/>
                          <a:ea typeface="Times New Roman"/>
                          <a:cs typeface="Times New Roman"/>
                        </a:rPr>
                        <a:t>21.8</a:t>
                      </a:r>
                      <a:endParaRPr lang="en-US" sz="1800" b="1">
                        <a:latin typeface="Times New Roman"/>
                        <a:ea typeface="Times New Roman"/>
                        <a:cs typeface="Times New Roman"/>
                      </a:endParaRPr>
                    </a:p>
                  </a:txBody>
                  <a:tcPr marL="68580" marR="68580" marT="0" marB="0" anchor="b">
                    <a:lnL>
                      <a:noFill/>
                    </a:lnL>
                    <a:lnR>
                      <a:noFill/>
                    </a:lnR>
                    <a:lnT w="28575" cap="flat" cmpd="dbl" algn="ctr">
                      <a:solidFill>
                        <a:srgbClr val="000000"/>
                      </a:solidFill>
                      <a:prstDash val="solid"/>
                      <a:round/>
                      <a:headEnd type="none" w="med" len="med"/>
                      <a:tailEnd type="none" w="med" len="med"/>
                    </a:lnT>
                    <a:lnB>
                      <a:noFill/>
                    </a:lnB>
                    <a:solidFill>
                      <a:schemeClr val="bg1">
                        <a:lumMod val="95000"/>
                        <a:alpha val="45000"/>
                      </a:schemeClr>
                    </a:solidFill>
                  </a:tcPr>
                </a:tc>
                <a:tc>
                  <a:txBody>
                    <a:bodyPr/>
                    <a:lstStyle/>
                    <a:p>
                      <a:pPr marL="0" marR="0" algn="ctr">
                        <a:spcBef>
                          <a:spcPts val="0"/>
                        </a:spcBef>
                        <a:spcAft>
                          <a:spcPts val="0"/>
                        </a:spcAft>
                      </a:pPr>
                      <a:r>
                        <a:rPr lang="en-US" sz="1800" b="1">
                          <a:solidFill>
                            <a:srgbClr val="000000"/>
                          </a:solidFill>
                          <a:latin typeface="Times New Roman"/>
                          <a:ea typeface="Times New Roman"/>
                          <a:cs typeface="Times New Roman"/>
                        </a:rPr>
                        <a:t>1350</a:t>
                      </a:r>
                      <a:endParaRPr lang="en-US" sz="1800" b="1">
                        <a:latin typeface="Times New Roman"/>
                        <a:ea typeface="Times New Roman"/>
                        <a:cs typeface="Times New Roman"/>
                      </a:endParaRPr>
                    </a:p>
                  </a:txBody>
                  <a:tcPr marL="68580" marR="68580" marT="0" marB="0" anchor="b">
                    <a:lnL>
                      <a:noFill/>
                    </a:lnL>
                    <a:lnR>
                      <a:noFill/>
                    </a:lnR>
                    <a:lnT w="28575" cap="flat" cmpd="dbl" algn="ctr">
                      <a:solidFill>
                        <a:srgbClr val="000000"/>
                      </a:solidFill>
                      <a:prstDash val="solid"/>
                      <a:round/>
                      <a:headEnd type="none" w="med" len="med"/>
                      <a:tailEnd type="none" w="med" len="med"/>
                    </a:lnT>
                    <a:lnB>
                      <a:noFill/>
                    </a:lnB>
                    <a:solidFill>
                      <a:schemeClr val="bg1">
                        <a:lumMod val="95000"/>
                        <a:alpha val="45000"/>
                      </a:schemeClr>
                    </a:solidFill>
                  </a:tcPr>
                </a:tc>
                <a:tc>
                  <a:txBody>
                    <a:bodyPr/>
                    <a:lstStyle/>
                    <a:p>
                      <a:pPr marL="0" marR="0" algn="ctr">
                        <a:spcBef>
                          <a:spcPts val="0"/>
                        </a:spcBef>
                        <a:spcAft>
                          <a:spcPts val="0"/>
                        </a:spcAft>
                      </a:pPr>
                      <a:r>
                        <a:rPr lang="en-US" sz="1800" b="1">
                          <a:solidFill>
                            <a:srgbClr val="000000"/>
                          </a:solidFill>
                          <a:latin typeface="Times New Roman"/>
                          <a:ea typeface="Times New Roman"/>
                          <a:cs typeface="Times New Roman"/>
                        </a:rPr>
                        <a:t>19.4</a:t>
                      </a:r>
                      <a:endParaRPr lang="en-US" sz="1800" b="1">
                        <a:latin typeface="Times New Roman"/>
                        <a:ea typeface="Times New Roman"/>
                        <a:cs typeface="Times New Roman"/>
                      </a:endParaRPr>
                    </a:p>
                  </a:txBody>
                  <a:tcPr marL="68580" marR="68580" marT="0" marB="0" anchor="b">
                    <a:lnL>
                      <a:noFill/>
                    </a:lnL>
                    <a:lnR>
                      <a:noFill/>
                    </a:lnR>
                    <a:lnT w="28575" cap="flat" cmpd="dbl" algn="ctr">
                      <a:solidFill>
                        <a:srgbClr val="000000"/>
                      </a:solidFill>
                      <a:prstDash val="solid"/>
                      <a:round/>
                      <a:headEnd type="none" w="med" len="med"/>
                      <a:tailEnd type="none" w="med" len="med"/>
                    </a:lnT>
                    <a:lnB>
                      <a:noFill/>
                    </a:lnB>
                    <a:solidFill>
                      <a:schemeClr val="bg1">
                        <a:lumMod val="95000"/>
                        <a:alpha val="45000"/>
                      </a:schemeClr>
                    </a:solidFill>
                  </a:tcPr>
                </a:tc>
                <a:tc>
                  <a:txBody>
                    <a:bodyPr/>
                    <a:lstStyle/>
                    <a:p>
                      <a:pPr marL="0" marR="0" algn="ctr">
                        <a:spcBef>
                          <a:spcPts val="0"/>
                        </a:spcBef>
                        <a:spcAft>
                          <a:spcPts val="0"/>
                        </a:spcAft>
                      </a:pPr>
                      <a:r>
                        <a:rPr lang="en-US" sz="1800" b="1">
                          <a:solidFill>
                            <a:srgbClr val="000000"/>
                          </a:solidFill>
                          <a:latin typeface="Times New Roman"/>
                          <a:ea typeface="Times New Roman"/>
                          <a:cs typeface="Times New Roman"/>
                        </a:rPr>
                        <a:t>48.5</a:t>
                      </a:r>
                      <a:endParaRPr lang="en-US" sz="1800" b="1">
                        <a:latin typeface="Times New Roman"/>
                        <a:ea typeface="Times New Roman"/>
                        <a:cs typeface="Times New Roman"/>
                      </a:endParaRPr>
                    </a:p>
                  </a:txBody>
                  <a:tcPr marL="68580" marR="68580" marT="0" marB="0" anchor="b">
                    <a:lnL>
                      <a:noFill/>
                    </a:lnL>
                    <a:lnR>
                      <a:noFill/>
                    </a:lnR>
                    <a:lnT w="28575" cap="flat" cmpd="dbl" algn="ctr">
                      <a:solidFill>
                        <a:srgbClr val="000000"/>
                      </a:solidFill>
                      <a:prstDash val="solid"/>
                      <a:round/>
                      <a:headEnd type="none" w="med" len="med"/>
                      <a:tailEnd type="none" w="med" len="med"/>
                    </a:lnT>
                    <a:lnB>
                      <a:noFill/>
                    </a:lnB>
                    <a:solidFill>
                      <a:schemeClr val="bg1">
                        <a:lumMod val="95000"/>
                        <a:alpha val="45000"/>
                      </a:schemeClr>
                    </a:solidFill>
                  </a:tcPr>
                </a:tc>
                <a:tc>
                  <a:txBody>
                    <a:bodyPr/>
                    <a:lstStyle/>
                    <a:p>
                      <a:pPr marL="0" marR="0" algn="ctr">
                        <a:spcBef>
                          <a:spcPts val="0"/>
                        </a:spcBef>
                        <a:spcAft>
                          <a:spcPts val="0"/>
                        </a:spcAft>
                      </a:pPr>
                      <a:r>
                        <a:rPr lang="en-US" sz="1800" b="1" dirty="0">
                          <a:solidFill>
                            <a:srgbClr val="000000"/>
                          </a:solidFill>
                          <a:latin typeface="Times New Roman"/>
                          <a:ea typeface="Times New Roman"/>
                          <a:cs typeface="Times New Roman"/>
                        </a:rPr>
                        <a:t>70.6</a:t>
                      </a:r>
                      <a:endParaRPr lang="en-US" sz="1800" b="1" dirty="0">
                        <a:latin typeface="Times New Roman"/>
                        <a:ea typeface="Times New Roman"/>
                        <a:cs typeface="Times New Roman"/>
                      </a:endParaRPr>
                    </a:p>
                  </a:txBody>
                  <a:tcPr marL="68580" marR="68580" marT="0" marB="0" anchor="b">
                    <a:lnL>
                      <a:noFill/>
                    </a:lnL>
                    <a:lnR>
                      <a:noFill/>
                    </a:lnR>
                    <a:lnT w="28575" cap="flat" cmpd="dbl" algn="ctr">
                      <a:solidFill>
                        <a:srgbClr val="000000"/>
                      </a:solidFill>
                      <a:prstDash val="solid"/>
                      <a:round/>
                      <a:headEnd type="none" w="med" len="med"/>
                      <a:tailEnd type="none" w="med" len="med"/>
                    </a:lnT>
                    <a:lnB>
                      <a:noFill/>
                    </a:lnB>
                    <a:solidFill>
                      <a:schemeClr val="bg1">
                        <a:lumMod val="95000"/>
                        <a:alpha val="45000"/>
                      </a:schemeClr>
                    </a:solidFill>
                  </a:tcPr>
                </a:tc>
                <a:tc>
                  <a:txBody>
                    <a:bodyPr/>
                    <a:lstStyle/>
                    <a:p>
                      <a:pPr marL="0" marR="0" algn="ctr">
                        <a:spcBef>
                          <a:spcPts val="0"/>
                        </a:spcBef>
                        <a:spcAft>
                          <a:spcPts val="0"/>
                        </a:spcAft>
                      </a:pPr>
                      <a:r>
                        <a:rPr lang="en-US" sz="1800" b="1" dirty="0">
                          <a:solidFill>
                            <a:srgbClr val="000000"/>
                          </a:solidFill>
                          <a:latin typeface="Times New Roman"/>
                          <a:ea typeface="Times New Roman"/>
                          <a:cs typeface="Times New Roman"/>
                        </a:rPr>
                        <a:t>0.71</a:t>
                      </a:r>
                      <a:endParaRPr lang="en-US" sz="1800" b="1" dirty="0">
                        <a:latin typeface="Times New Roman"/>
                        <a:ea typeface="Times New Roman"/>
                        <a:cs typeface="Times New Roman"/>
                      </a:endParaRPr>
                    </a:p>
                  </a:txBody>
                  <a:tcPr marL="68580" marR="68580" marT="0" marB="0" anchor="b">
                    <a:lnL>
                      <a:noFill/>
                    </a:lnL>
                    <a:lnR>
                      <a:noFill/>
                    </a:lnR>
                    <a:lnT w="28575" cap="flat" cmpd="dbl" algn="ctr">
                      <a:solidFill>
                        <a:srgbClr val="000000"/>
                      </a:solidFill>
                      <a:prstDash val="solid"/>
                      <a:round/>
                      <a:headEnd type="none" w="med" len="med"/>
                      <a:tailEnd type="none" w="med" len="med"/>
                    </a:lnT>
                    <a:lnB>
                      <a:noFill/>
                    </a:lnB>
                    <a:solidFill>
                      <a:schemeClr val="bg1">
                        <a:lumMod val="95000"/>
                        <a:alpha val="45000"/>
                      </a:schemeClr>
                    </a:solidFill>
                  </a:tcPr>
                </a:tc>
                <a:extLst>
                  <a:ext uri="{0D108BD9-81ED-4DB2-BD59-A6C34878D82A}">
                    <a16:rowId xmlns:a16="http://schemas.microsoft.com/office/drawing/2014/main" val="10003"/>
                  </a:ext>
                </a:extLst>
              </a:tr>
              <a:tr h="343989">
                <a:tc gridSpan="4">
                  <a:txBody>
                    <a:bodyPr/>
                    <a:lstStyle/>
                    <a:p>
                      <a:pPr marL="0" marR="0">
                        <a:spcBef>
                          <a:spcPts val="0"/>
                        </a:spcBef>
                        <a:spcAft>
                          <a:spcPts val="0"/>
                        </a:spcAft>
                      </a:pPr>
                      <a:endParaRPr lang="en-US" sz="1800" dirty="0">
                        <a:latin typeface="Times New Roman"/>
                        <a:ea typeface="Times New Roman"/>
                        <a:cs typeface="Times New Roman"/>
                      </a:endParaRPr>
                    </a:p>
                  </a:txBody>
                  <a:tcPr marL="68580" marR="68580" marT="0" marB="0" anchor="b">
                    <a:lnL>
                      <a:noFill/>
                    </a:lnL>
                    <a:lnR>
                      <a:noFill/>
                    </a:lnR>
                    <a:lnT w="12700" cap="flat" cmpd="sng" algn="ctr">
                      <a:noFill/>
                      <a:prstDash val="solid"/>
                      <a:round/>
                      <a:headEnd type="none" w="med" len="med"/>
                      <a:tailEnd type="none" w="med" len="med"/>
                    </a:lnT>
                    <a:lnB>
                      <a:noFill/>
                    </a:lnB>
                    <a:solidFill>
                      <a:schemeClr val="bg1">
                        <a:lumMod val="95000"/>
                        <a:alpha val="4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spcBef>
                          <a:spcPts val="0"/>
                        </a:spcBef>
                        <a:spcAft>
                          <a:spcPts val="0"/>
                        </a:spcAft>
                      </a:pPr>
                      <a:endParaRPr lang="en-US" sz="1800">
                        <a:solidFill>
                          <a:srgbClr val="000000"/>
                        </a:solidFill>
                        <a:latin typeface="Calibri"/>
                        <a:ea typeface="Times New Roman"/>
                        <a:cs typeface="Times New Roman"/>
                      </a:endParaRPr>
                    </a:p>
                  </a:txBody>
                  <a:tcPr marL="68580" marR="68580" marT="0" marB="0" anchor="b">
                    <a:lnL>
                      <a:noFill/>
                    </a:lnL>
                    <a:lnR>
                      <a:noFill/>
                    </a:lnR>
                    <a:lnT w="12700" cap="flat" cmpd="sng" algn="ctr">
                      <a:noFill/>
                      <a:prstDash val="solid"/>
                      <a:round/>
                      <a:headEnd type="none" w="med" len="med"/>
                      <a:tailEnd type="none" w="med" len="med"/>
                    </a:lnT>
                    <a:lnB>
                      <a:noFill/>
                    </a:lnB>
                    <a:solidFill>
                      <a:schemeClr val="bg1">
                        <a:lumMod val="95000"/>
                        <a:alpha val="45000"/>
                      </a:schemeClr>
                    </a:solidFill>
                  </a:tcPr>
                </a:tc>
                <a:tc>
                  <a:txBody>
                    <a:bodyPr/>
                    <a:lstStyle/>
                    <a:p>
                      <a:pPr marL="0" marR="0">
                        <a:spcBef>
                          <a:spcPts val="0"/>
                        </a:spcBef>
                        <a:spcAft>
                          <a:spcPts val="0"/>
                        </a:spcAft>
                      </a:pPr>
                      <a:endParaRPr lang="en-US" sz="1800">
                        <a:solidFill>
                          <a:srgbClr val="000000"/>
                        </a:solidFill>
                        <a:latin typeface="Calibri"/>
                        <a:ea typeface="Times New Roman"/>
                        <a:cs typeface="Times New Roman"/>
                      </a:endParaRPr>
                    </a:p>
                  </a:txBody>
                  <a:tcPr marL="68580" marR="68580" marT="0" marB="0" anchor="b">
                    <a:lnL>
                      <a:noFill/>
                    </a:lnL>
                    <a:lnR>
                      <a:noFill/>
                    </a:lnR>
                    <a:lnT w="12700" cap="flat" cmpd="sng" algn="ctr">
                      <a:noFill/>
                      <a:prstDash val="solid"/>
                      <a:round/>
                      <a:headEnd type="none" w="med" len="med"/>
                      <a:tailEnd type="none" w="med" len="med"/>
                    </a:lnT>
                    <a:lnB>
                      <a:noFill/>
                    </a:lnB>
                    <a:solidFill>
                      <a:schemeClr val="bg1">
                        <a:lumMod val="95000"/>
                        <a:alpha val="45000"/>
                      </a:schemeClr>
                    </a:solidFill>
                  </a:tcPr>
                </a:tc>
                <a:tc>
                  <a:txBody>
                    <a:bodyPr/>
                    <a:lstStyle/>
                    <a:p>
                      <a:pPr marL="0" marR="0">
                        <a:spcBef>
                          <a:spcPts val="0"/>
                        </a:spcBef>
                        <a:spcAft>
                          <a:spcPts val="0"/>
                        </a:spcAft>
                      </a:pPr>
                      <a:endParaRPr lang="en-US" sz="1800" dirty="0">
                        <a:solidFill>
                          <a:srgbClr val="000000"/>
                        </a:solidFill>
                        <a:latin typeface="Calibri"/>
                        <a:ea typeface="Times New Roman"/>
                        <a:cs typeface="Times New Roman"/>
                      </a:endParaRPr>
                    </a:p>
                  </a:txBody>
                  <a:tcPr marL="68580" marR="68580" marT="0" marB="0" anchor="b">
                    <a:lnL>
                      <a:noFill/>
                    </a:lnL>
                    <a:lnR>
                      <a:noFill/>
                    </a:lnR>
                    <a:lnT w="12700" cap="flat" cmpd="sng" algn="ctr">
                      <a:noFill/>
                      <a:prstDash val="solid"/>
                      <a:round/>
                      <a:headEnd type="none" w="med" len="med"/>
                      <a:tailEnd type="none" w="med" len="med"/>
                    </a:lnT>
                    <a:lnB>
                      <a:noFill/>
                    </a:lnB>
                    <a:solidFill>
                      <a:schemeClr val="bg1">
                        <a:lumMod val="95000"/>
                        <a:alpha val="45000"/>
                      </a:schemeClr>
                    </a:solidFill>
                  </a:tcPr>
                </a:tc>
                <a:extLst>
                  <a:ext uri="{0D108BD9-81ED-4DB2-BD59-A6C34878D82A}">
                    <a16:rowId xmlns:a16="http://schemas.microsoft.com/office/drawing/2014/main" val="10004"/>
                  </a:ext>
                </a:extLst>
              </a:tr>
            </a:tbl>
          </a:graphicData>
        </a:graphic>
      </p:graphicFrame>
      <p:sp>
        <p:nvSpPr>
          <p:cNvPr id="5" name="Title 1"/>
          <p:cNvSpPr txBox="1">
            <a:spLocks/>
          </p:cNvSpPr>
          <p:nvPr/>
        </p:nvSpPr>
        <p:spPr>
          <a:xfrm>
            <a:off x="1752600" y="381000"/>
            <a:ext cx="8229600" cy="1143000"/>
          </a:xfrm>
          <a:prstGeom prst="rect">
            <a:avLst/>
          </a:prstGeom>
        </p:spPr>
        <p:txBody>
          <a:bodyPr/>
          <a:lstStyle/>
          <a:p>
            <a:pPr algn="ctr" eaLnBrk="0" fontAlgn="base" hangingPunct="0">
              <a:spcBef>
                <a:spcPct val="0"/>
              </a:spcBef>
              <a:spcAft>
                <a:spcPct val="0"/>
              </a:spcAft>
              <a:defRPr/>
            </a:pPr>
            <a:r>
              <a:rPr lang="en-US" sz="4400" kern="0" dirty="0">
                <a:solidFill>
                  <a:srgbClr val="000000"/>
                </a:solidFill>
                <a:latin typeface="Century Schoolbook"/>
                <a:ea typeface="ＭＳ Ｐゴシック"/>
              </a:rPr>
              <a:t>Grazed Triticale</a:t>
            </a:r>
          </a:p>
        </p:txBody>
      </p:sp>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09613" y="4648201"/>
            <a:ext cx="2958387" cy="2209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05996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cstate="print"/>
          <a:stretch>
            <a:fillRect/>
          </a:stretch>
        </p:blipFill>
        <p:spPr>
          <a:xfrm>
            <a:off x="1524000" y="685800"/>
            <a:ext cx="9144000" cy="6172200"/>
          </a:xfrm>
          <a:prstGeom prst="rect">
            <a:avLst/>
          </a:prstGeom>
        </p:spPr>
      </p:pic>
      <p:sp>
        <p:nvSpPr>
          <p:cNvPr id="5" name="Title 1"/>
          <p:cNvSpPr txBox="1">
            <a:spLocks/>
          </p:cNvSpPr>
          <p:nvPr/>
        </p:nvSpPr>
        <p:spPr bwMode="auto">
          <a:xfrm>
            <a:off x="3352800" y="304800"/>
            <a:ext cx="5715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eaLnBrk="0" fontAlgn="base" hangingPunct="0">
              <a:spcBef>
                <a:spcPct val="0"/>
              </a:spcBef>
              <a:spcAft>
                <a:spcPct val="0"/>
              </a:spcAft>
              <a:defRPr/>
            </a:pPr>
            <a:r>
              <a:rPr lang="en-US" sz="4000" b="1" kern="0">
                <a:solidFill>
                  <a:srgbClr val="000000"/>
                </a:solidFill>
                <a:latin typeface="Century Schoolbook"/>
                <a:ea typeface="ＭＳ Ｐゴシック"/>
              </a:rPr>
              <a:t>Pasture vs. Cereals</a:t>
            </a:r>
            <a:br>
              <a:rPr lang="en-US" sz="4000" b="1" kern="0">
                <a:solidFill>
                  <a:srgbClr val="000000"/>
                </a:solidFill>
                <a:latin typeface="Century Schoolbook"/>
                <a:ea typeface="ＭＳ Ｐゴシック"/>
              </a:rPr>
            </a:br>
            <a:endParaRPr lang="en-US" sz="4000" b="1" kern="0" dirty="0">
              <a:solidFill>
                <a:srgbClr val="000000"/>
              </a:solidFill>
              <a:latin typeface="Century Schoolbook"/>
              <a:ea typeface="ＭＳ Ｐゴシック"/>
            </a:endParaRPr>
          </a:p>
        </p:txBody>
      </p:sp>
    </p:spTree>
    <p:extLst>
      <p:ext uri="{BB962C8B-B14F-4D97-AF65-F5344CB8AC3E}">
        <p14:creationId xmlns:p14="http://schemas.microsoft.com/office/powerpoint/2010/main" val="541873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Fall Seeded </a:t>
            </a:r>
            <a:r>
              <a:rPr lang="en-US" dirty="0" err="1"/>
              <a:t>Brassica</a:t>
            </a:r>
            <a:endParaRPr lang="en-US" dirty="0"/>
          </a:p>
        </p:txBody>
      </p:sp>
      <p:pic>
        <p:nvPicPr>
          <p:cNvPr id="8" name="Content Placeholder 7" descr="Fall 2010 022.jpg"/>
          <p:cNvPicPr>
            <a:picLocks noGrp="1" noChangeAspect="1"/>
          </p:cNvPicPr>
          <p:nvPr>
            <p:ph idx="1"/>
          </p:nvPr>
        </p:nvPicPr>
        <p:blipFill>
          <a:blip r:embed="rId3" cstate="print"/>
          <a:srcRect b="15819"/>
          <a:stretch>
            <a:fillRect/>
          </a:stretch>
        </p:blipFill>
        <p:spPr>
          <a:xfrm>
            <a:off x="5791200" y="1384216"/>
            <a:ext cx="4876800" cy="5473784"/>
          </a:xfrm>
        </p:spPr>
      </p:pic>
      <p:sp>
        <p:nvSpPr>
          <p:cNvPr id="4" name="TextBox 3"/>
          <p:cNvSpPr txBox="1"/>
          <p:nvPr/>
        </p:nvSpPr>
        <p:spPr>
          <a:xfrm>
            <a:off x="1905000" y="1676400"/>
            <a:ext cx="4724400" cy="3416320"/>
          </a:xfrm>
          <a:prstGeom prst="rect">
            <a:avLst/>
          </a:prstGeom>
          <a:noFill/>
        </p:spPr>
        <p:txBody>
          <a:bodyPr wrap="square" rtlCol="0">
            <a:spAutoFit/>
          </a:bodyPr>
          <a:lstStyle/>
          <a:p>
            <a:pPr fontAlgn="base">
              <a:spcBef>
                <a:spcPct val="0"/>
              </a:spcBef>
              <a:spcAft>
                <a:spcPct val="0"/>
              </a:spcAft>
            </a:pPr>
            <a:r>
              <a:rPr lang="en-US" dirty="0">
                <a:solidFill>
                  <a:srgbClr val="000000"/>
                </a:solidFill>
                <a:latin typeface="Arial" pitchFamily="34" charset="0"/>
                <a:ea typeface="MS PGothic" pitchFamily="34" charset="-128"/>
              </a:rPr>
              <a:t>Seeded in mid- August</a:t>
            </a:r>
          </a:p>
          <a:p>
            <a:pPr fontAlgn="base">
              <a:spcBef>
                <a:spcPct val="0"/>
              </a:spcBef>
              <a:spcAft>
                <a:spcPct val="0"/>
              </a:spcAft>
            </a:pPr>
            <a:endParaRPr lang="en-US" dirty="0">
              <a:solidFill>
                <a:srgbClr val="000000"/>
              </a:solidFill>
              <a:latin typeface="Arial" pitchFamily="34" charset="0"/>
              <a:ea typeface="MS PGothic" pitchFamily="34" charset="-128"/>
            </a:endParaRPr>
          </a:p>
          <a:p>
            <a:pPr fontAlgn="base">
              <a:spcBef>
                <a:spcPct val="0"/>
              </a:spcBef>
              <a:spcAft>
                <a:spcPct val="0"/>
              </a:spcAft>
            </a:pPr>
            <a:r>
              <a:rPr lang="en-US" dirty="0">
                <a:solidFill>
                  <a:srgbClr val="000000"/>
                </a:solidFill>
                <a:latin typeface="Arial" pitchFamily="34" charset="0"/>
                <a:ea typeface="MS PGothic" pitchFamily="34" charset="-128"/>
              </a:rPr>
              <a:t>5 lbs per acre seeding rate</a:t>
            </a:r>
          </a:p>
          <a:p>
            <a:pPr fontAlgn="base">
              <a:spcBef>
                <a:spcPct val="0"/>
              </a:spcBef>
              <a:spcAft>
                <a:spcPct val="0"/>
              </a:spcAft>
            </a:pPr>
            <a:endParaRPr lang="en-US" dirty="0">
              <a:solidFill>
                <a:srgbClr val="000000"/>
              </a:solidFill>
              <a:latin typeface="Arial" pitchFamily="34" charset="0"/>
              <a:ea typeface="MS PGothic" pitchFamily="34" charset="-128"/>
            </a:endParaRPr>
          </a:p>
          <a:p>
            <a:pPr fontAlgn="base">
              <a:spcBef>
                <a:spcPct val="0"/>
              </a:spcBef>
              <a:spcAft>
                <a:spcPct val="0"/>
              </a:spcAft>
            </a:pPr>
            <a:r>
              <a:rPr lang="en-US" dirty="0">
                <a:solidFill>
                  <a:srgbClr val="000000"/>
                </a:solidFill>
                <a:latin typeface="Arial" pitchFamily="34" charset="0"/>
                <a:ea typeface="MS PGothic" pitchFamily="34" charset="-128"/>
              </a:rPr>
              <a:t>Mid-September 10 inches in height</a:t>
            </a:r>
          </a:p>
          <a:p>
            <a:pPr fontAlgn="base">
              <a:spcBef>
                <a:spcPct val="0"/>
              </a:spcBef>
              <a:spcAft>
                <a:spcPct val="0"/>
              </a:spcAft>
            </a:pPr>
            <a:endParaRPr lang="en-US" dirty="0">
              <a:solidFill>
                <a:srgbClr val="000000"/>
              </a:solidFill>
              <a:latin typeface="Arial" pitchFamily="34" charset="0"/>
              <a:ea typeface="MS PGothic" pitchFamily="34" charset="-128"/>
            </a:endParaRPr>
          </a:p>
          <a:p>
            <a:pPr fontAlgn="base">
              <a:spcBef>
                <a:spcPct val="0"/>
              </a:spcBef>
              <a:spcAft>
                <a:spcPct val="0"/>
              </a:spcAft>
            </a:pPr>
            <a:r>
              <a:rPr lang="en-US" dirty="0">
                <a:solidFill>
                  <a:srgbClr val="000000"/>
                </a:solidFill>
                <a:latin typeface="Arial" pitchFamily="34" charset="0"/>
                <a:ea typeface="MS PGothic" pitchFamily="34" charset="-128"/>
              </a:rPr>
              <a:t>Harvested in mid-October</a:t>
            </a:r>
          </a:p>
          <a:p>
            <a:pPr fontAlgn="base">
              <a:spcBef>
                <a:spcPct val="0"/>
              </a:spcBef>
              <a:spcAft>
                <a:spcPct val="0"/>
              </a:spcAft>
            </a:pPr>
            <a:endParaRPr lang="en-US" dirty="0">
              <a:solidFill>
                <a:srgbClr val="000000"/>
              </a:solidFill>
              <a:latin typeface="Arial" pitchFamily="34" charset="0"/>
              <a:ea typeface="MS PGothic" pitchFamily="34" charset="-128"/>
            </a:endParaRPr>
          </a:p>
          <a:p>
            <a:pPr fontAlgn="base">
              <a:spcBef>
                <a:spcPct val="0"/>
              </a:spcBef>
              <a:spcAft>
                <a:spcPct val="0"/>
              </a:spcAft>
            </a:pPr>
            <a:r>
              <a:rPr lang="en-US" dirty="0">
                <a:solidFill>
                  <a:srgbClr val="000000"/>
                </a:solidFill>
                <a:latin typeface="Arial" pitchFamily="34" charset="0"/>
                <a:ea typeface="MS PGothic" pitchFamily="34" charset="-128"/>
              </a:rPr>
              <a:t>Potential for multiple harvest times</a:t>
            </a:r>
          </a:p>
          <a:p>
            <a:pPr fontAlgn="base">
              <a:spcBef>
                <a:spcPct val="0"/>
              </a:spcBef>
              <a:spcAft>
                <a:spcPct val="0"/>
              </a:spcAft>
            </a:pPr>
            <a:endParaRPr lang="en-US" dirty="0">
              <a:solidFill>
                <a:srgbClr val="000000"/>
              </a:solidFill>
              <a:latin typeface="Arial" pitchFamily="34" charset="0"/>
              <a:ea typeface="MS PGothic" pitchFamily="34" charset="-128"/>
            </a:endParaRPr>
          </a:p>
          <a:p>
            <a:pPr fontAlgn="base">
              <a:spcBef>
                <a:spcPct val="0"/>
              </a:spcBef>
              <a:spcAft>
                <a:spcPct val="0"/>
              </a:spcAft>
            </a:pPr>
            <a:r>
              <a:rPr lang="en-US" dirty="0">
                <a:solidFill>
                  <a:srgbClr val="000000"/>
                </a:solidFill>
                <a:latin typeface="Arial" pitchFamily="34" charset="0"/>
                <a:ea typeface="MS PGothic" pitchFamily="34" charset="-128"/>
              </a:rPr>
              <a:t>At harvest 2 to 3 feet in height</a:t>
            </a:r>
          </a:p>
          <a:p>
            <a:pPr fontAlgn="base">
              <a:spcBef>
                <a:spcPct val="0"/>
              </a:spcBef>
              <a:spcAft>
                <a:spcPct val="0"/>
              </a:spcAft>
            </a:pPr>
            <a:endParaRPr lang="en-US" dirty="0">
              <a:solidFill>
                <a:srgbClr val="000000"/>
              </a:solidFill>
              <a:latin typeface="Arial" pitchFamily="34" charset="0"/>
              <a:ea typeface="MS PGothic" pitchFamily="34" charset="-128"/>
            </a:endParaRPr>
          </a:p>
        </p:txBody>
      </p:sp>
    </p:spTree>
    <p:extLst>
      <p:ext uri="{BB962C8B-B14F-4D97-AF65-F5344CB8AC3E}">
        <p14:creationId xmlns:p14="http://schemas.microsoft.com/office/powerpoint/2010/main" val="35077252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Fall 2010 015.jpg"/>
          <p:cNvPicPr>
            <a:picLocks noGrp="1" noChangeAspect="1"/>
          </p:cNvPicPr>
          <p:nvPr>
            <p:ph idx="1"/>
          </p:nvPr>
        </p:nvPicPr>
        <p:blipFill>
          <a:blip r:embed="rId3" cstate="print"/>
          <a:stretch>
            <a:fillRect/>
          </a:stretch>
        </p:blipFill>
        <p:spPr>
          <a:xfrm>
            <a:off x="1524000" y="0"/>
            <a:ext cx="9144000" cy="6858000"/>
          </a:xfrm>
          <a:solidFill>
            <a:schemeClr val="bg1"/>
          </a:solidFill>
        </p:spPr>
      </p:pic>
      <p:sp>
        <p:nvSpPr>
          <p:cNvPr id="250881" name="Rectangle 1"/>
          <p:cNvSpPr>
            <a:spLocks noChangeArrowheads="1"/>
          </p:cNvSpPr>
          <p:nvPr/>
        </p:nvSpPr>
        <p:spPr bwMode="auto">
          <a:xfrm>
            <a:off x="1752600" y="2207569"/>
            <a:ext cx="7587846" cy="461665"/>
          </a:xfrm>
          <a:prstGeom prst="rect">
            <a:avLst/>
          </a:prstGeom>
          <a:solidFill>
            <a:schemeClr val="bg1"/>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r>
              <a:rPr lang="en-US" sz="2400" b="1" dirty="0">
                <a:solidFill>
                  <a:srgbClr val="000000"/>
                </a:solidFill>
                <a:latin typeface="Times New Roman" pitchFamily="18" charset="0"/>
                <a:ea typeface="Calibri" pitchFamily="34" charset="0"/>
                <a:cs typeface="Times New Roman" pitchFamily="18" charset="0"/>
              </a:rPr>
              <a:t>            T-raptor     </a:t>
            </a:r>
            <a:r>
              <a:rPr lang="en-US" sz="2400" b="1" dirty="0" err="1">
                <a:solidFill>
                  <a:srgbClr val="000000"/>
                </a:solidFill>
                <a:latin typeface="Times New Roman" pitchFamily="18" charset="0"/>
                <a:ea typeface="Calibri" pitchFamily="34" charset="0"/>
                <a:cs typeface="Times New Roman" pitchFamily="18" charset="0"/>
              </a:rPr>
              <a:t>Pasja</a:t>
            </a:r>
            <a:r>
              <a:rPr lang="en-US" sz="2400" b="1" dirty="0">
                <a:solidFill>
                  <a:srgbClr val="000000"/>
                </a:solidFill>
                <a:latin typeface="Times New Roman" pitchFamily="18" charset="0"/>
                <a:ea typeface="Calibri" pitchFamily="34" charset="0"/>
                <a:cs typeface="Times New Roman" pitchFamily="18" charset="0"/>
              </a:rPr>
              <a:t>       </a:t>
            </a:r>
            <a:r>
              <a:rPr lang="en-US" sz="2400" b="1" dirty="0" err="1">
                <a:solidFill>
                  <a:srgbClr val="000000"/>
                </a:solidFill>
                <a:latin typeface="Times New Roman" pitchFamily="18" charset="0"/>
                <a:ea typeface="Calibri" pitchFamily="34" charset="0"/>
                <a:cs typeface="Times New Roman" pitchFamily="18" charset="0"/>
              </a:rPr>
              <a:t>Barkant</a:t>
            </a:r>
            <a:r>
              <a:rPr lang="en-US" sz="2400" b="1" dirty="0">
                <a:solidFill>
                  <a:srgbClr val="000000"/>
                </a:solidFill>
                <a:latin typeface="Times New Roman" pitchFamily="18" charset="0"/>
                <a:ea typeface="Calibri" pitchFamily="34" charset="0"/>
                <a:cs typeface="Times New Roman" pitchFamily="18" charset="0"/>
              </a:rPr>
              <a:t>   Bonar        </a:t>
            </a:r>
            <a:r>
              <a:rPr lang="en-US" sz="2400" b="1" dirty="0" err="1">
                <a:solidFill>
                  <a:srgbClr val="000000"/>
                </a:solidFill>
                <a:latin typeface="Times New Roman" pitchFamily="18" charset="0"/>
                <a:ea typeface="Calibri" pitchFamily="34" charset="0"/>
                <a:cs typeface="Times New Roman" pitchFamily="18" charset="0"/>
              </a:rPr>
              <a:t>Appin</a:t>
            </a:r>
            <a:r>
              <a:rPr lang="en-US" sz="2400" b="1" dirty="0">
                <a:solidFill>
                  <a:srgbClr val="000000"/>
                </a:solidFill>
                <a:latin typeface="Times New Roman" pitchFamily="18" charset="0"/>
                <a:ea typeface="Calibri" pitchFamily="34" charset="0"/>
                <a:cs typeface="Times New Roman" pitchFamily="18" charset="0"/>
              </a:rPr>
              <a:t> </a:t>
            </a:r>
            <a:endParaRPr lang="en-US" sz="2400" dirty="0">
              <a:solidFill>
                <a:srgbClr val="000000"/>
              </a:solidFill>
              <a:latin typeface="Arial" pitchFamily="34" charset="0"/>
              <a:ea typeface="MS PGothic" pitchFamily="34" charset="-128"/>
            </a:endParaRPr>
          </a:p>
        </p:txBody>
      </p:sp>
    </p:spTree>
    <p:extLst>
      <p:ext uri="{BB962C8B-B14F-4D97-AF65-F5344CB8AC3E}">
        <p14:creationId xmlns:p14="http://schemas.microsoft.com/office/powerpoint/2010/main" val="4512216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3" cstate="print"/>
          <a:srcRect/>
          <a:stretch>
            <a:fillRect/>
          </a:stretch>
        </p:blipFill>
        <p:spPr bwMode="auto">
          <a:xfrm>
            <a:off x="1524001" y="0"/>
            <a:ext cx="9144000" cy="6858000"/>
          </a:xfrm>
          <a:prstGeom prst="rect">
            <a:avLst/>
          </a:prstGeom>
          <a:noFill/>
          <a:ln w="9525">
            <a:noFill/>
            <a:miter lim="800000"/>
            <a:headEnd/>
            <a:tailEnd/>
          </a:ln>
          <a:effectLst/>
        </p:spPr>
      </p:pic>
    </p:spTree>
    <p:extLst>
      <p:ext uri="{BB962C8B-B14F-4D97-AF65-F5344CB8AC3E}">
        <p14:creationId xmlns:p14="http://schemas.microsoft.com/office/powerpoint/2010/main" val="21919145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2" cstate="print">
            <a:extLst>
              <a:ext uri="{BEBA8EAE-BF5A-486C-A8C5-ECC9F3942E4B}">
                <a14:imgProps xmlns:a14="http://schemas.microsoft.com/office/drawing/2010/main">
                  <a14:imgLayer r:embed="rId3">
                    <a14:imgEffect>
                      <a14:brightnessContrast bright="15000" contrast="-69000"/>
                    </a14:imgEffect>
                  </a14:imgLayer>
                </a14:imgProps>
              </a:ext>
              <a:ext uri="{28A0092B-C50C-407E-A947-70E740481C1C}">
                <a14:useLocalDpi xmlns:a14="http://schemas.microsoft.com/office/drawing/2010/main" val="0"/>
              </a:ext>
            </a:extLst>
          </a:blip>
          <a:stretch>
            <a:fillRect/>
          </a:stretch>
        </p:blipFill>
        <p:spPr>
          <a:xfrm>
            <a:off x="1524000" y="381000"/>
            <a:ext cx="9144000" cy="5867400"/>
          </a:xfrm>
          <a:prstGeom prst="rect">
            <a:avLst/>
          </a:prstGeom>
          <a:ln w="6350">
            <a:solidFill>
              <a:schemeClr val="tx1"/>
            </a:solidFill>
          </a:ln>
        </p:spPr>
      </p:pic>
      <p:graphicFrame>
        <p:nvGraphicFramePr>
          <p:cNvPr id="4" name="Chart 3"/>
          <p:cNvGraphicFramePr>
            <a:graphicFrameLocks noGrp="1"/>
          </p:cNvGraphicFramePr>
          <p:nvPr/>
        </p:nvGraphicFramePr>
        <p:xfrm>
          <a:off x="1562100" y="762000"/>
          <a:ext cx="9067800" cy="5105400"/>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p:cNvSpPr txBox="1"/>
          <p:nvPr/>
        </p:nvSpPr>
        <p:spPr>
          <a:xfrm>
            <a:off x="2133600" y="609600"/>
            <a:ext cx="8153400" cy="523220"/>
          </a:xfrm>
          <a:prstGeom prst="rect">
            <a:avLst/>
          </a:prstGeom>
          <a:noFill/>
        </p:spPr>
        <p:txBody>
          <a:bodyPr wrap="square" rtlCol="0">
            <a:spAutoFit/>
          </a:bodyPr>
          <a:lstStyle/>
          <a:p>
            <a:pPr algn="ctr" fontAlgn="base">
              <a:spcBef>
                <a:spcPct val="0"/>
              </a:spcBef>
              <a:spcAft>
                <a:spcPct val="0"/>
              </a:spcAft>
            </a:pPr>
            <a:r>
              <a:rPr lang="en-US" sz="2800" dirty="0">
                <a:solidFill>
                  <a:srgbClr val="000000"/>
                </a:solidFill>
                <a:latin typeface="Strada-Light"/>
                <a:ea typeface="ＭＳ Ｐゴシック" pitchFamily="34" charset="-128"/>
              </a:rPr>
              <a:t>Forage Brassicas Average Yields</a:t>
            </a:r>
          </a:p>
        </p:txBody>
      </p:sp>
    </p:spTree>
    <p:extLst>
      <p:ext uri="{BB962C8B-B14F-4D97-AF65-F5344CB8AC3E}">
        <p14:creationId xmlns:p14="http://schemas.microsoft.com/office/powerpoint/2010/main" val="3575540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descr="BMR SSgrass LaBerge Farm 06 b"/>
          <p:cNvPicPr>
            <a:picLocks noChangeAspect="1" noChangeArrowheads="1"/>
          </p:cNvPicPr>
          <p:nvPr/>
        </p:nvPicPr>
        <p:blipFill>
          <a:blip r:embed="rId3">
            <a:extLst>
              <a:ext uri="{28A0092B-C50C-407E-A947-70E740481C1C}">
                <a14:useLocalDpi xmlns:a14="http://schemas.microsoft.com/office/drawing/2010/main" val="0"/>
              </a:ext>
            </a:extLst>
          </a:blip>
          <a:srcRect l="14999" t="14999"/>
          <a:stretch>
            <a:fillRect/>
          </a:stretch>
        </p:blipFill>
        <p:spPr bwMode="auto">
          <a:xfrm>
            <a:off x="1524000" y="0"/>
            <a:ext cx="9144000" cy="68580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6631" name="Line 7"/>
          <p:cNvSpPr>
            <a:spLocks noChangeShapeType="1"/>
          </p:cNvSpPr>
          <p:nvPr/>
        </p:nvSpPr>
        <p:spPr bwMode="auto">
          <a:xfrm>
            <a:off x="1524000" y="1219200"/>
            <a:ext cx="9144000" cy="0"/>
          </a:xfrm>
          <a:prstGeom prst="line">
            <a:avLst/>
          </a:prstGeom>
          <a:noFill/>
          <a:ln w="381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MS PGothic" pitchFamily="34" charset="-128"/>
              <a:cs typeface="+mn-cs"/>
            </a:endParaRPr>
          </a:p>
        </p:txBody>
      </p:sp>
      <p:pic>
        <p:nvPicPr>
          <p:cNvPr id="307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7051" y="155576"/>
            <a:ext cx="8596313" cy="5840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5689652"/>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2286000" y="381000"/>
            <a:ext cx="7772400" cy="1143000"/>
          </a:xfrm>
        </p:spPr>
        <p:txBody>
          <a:bodyPr/>
          <a:lstStyle/>
          <a:p>
            <a:pPr algn="ctr"/>
            <a:r>
              <a:rPr lang="en-US"/>
              <a:t>Pasture Comparison - August</a:t>
            </a:r>
          </a:p>
        </p:txBody>
      </p:sp>
      <p:sp>
        <p:nvSpPr>
          <p:cNvPr id="12291" name="Content Placeholder 2"/>
          <p:cNvSpPr>
            <a:spLocks noGrp="1"/>
          </p:cNvSpPr>
          <p:nvPr>
            <p:ph idx="1"/>
          </p:nvPr>
        </p:nvSpPr>
        <p:spPr>
          <a:xfrm>
            <a:off x="2362200" y="1981200"/>
            <a:ext cx="7772400" cy="5181600"/>
          </a:xfrm>
        </p:spPr>
        <p:txBody>
          <a:bodyPr numCol="2">
            <a:normAutofit lnSpcReduction="10000"/>
          </a:bodyPr>
          <a:lstStyle/>
          <a:p>
            <a:pPr marL="0" indent="0">
              <a:buNone/>
            </a:pPr>
            <a:r>
              <a:rPr lang="en-US" u="sng"/>
              <a:t>Perennial Pasture	</a:t>
            </a:r>
          </a:p>
          <a:p>
            <a:r>
              <a:rPr lang="en-US"/>
              <a:t>CP = 16.4%</a:t>
            </a:r>
          </a:p>
          <a:p>
            <a:r>
              <a:rPr lang="en-US"/>
              <a:t>NDF = 53%</a:t>
            </a:r>
          </a:p>
          <a:p>
            <a:r>
              <a:rPr lang="en-US" err="1"/>
              <a:t>dNDF</a:t>
            </a:r>
            <a:r>
              <a:rPr lang="en-US"/>
              <a:t> = 59.7%</a:t>
            </a:r>
          </a:p>
          <a:p>
            <a:r>
              <a:rPr lang="en-US"/>
              <a:t>NEL = 0.64 </a:t>
            </a:r>
            <a:r>
              <a:rPr lang="en-US" err="1"/>
              <a:t>Mcal</a:t>
            </a:r>
            <a:endParaRPr lang="en-US"/>
          </a:p>
          <a:p>
            <a:r>
              <a:rPr lang="en-US"/>
              <a:t>TDN = 61.6%</a:t>
            </a:r>
          </a:p>
          <a:p>
            <a:endParaRPr lang="en-US"/>
          </a:p>
          <a:p>
            <a:endParaRPr lang="en-US"/>
          </a:p>
          <a:p>
            <a:endParaRPr lang="en-US"/>
          </a:p>
          <a:p>
            <a:pPr marL="0" indent="0">
              <a:buNone/>
            </a:pPr>
            <a:r>
              <a:rPr lang="en-US" u="sng"/>
              <a:t>  BMR </a:t>
            </a:r>
            <a:r>
              <a:rPr lang="en-US" u="sng" err="1"/>
              <a:t>Sudangrass</a:t>
            </a:r>
            <a:endParaRPr lang="en-US" u="sng"/>
          </a:p>
          <a:p>
            <a:r>
              <a:rPr lang="en-US"/>
              <a:t> CP = 18.8%</a:t>
            </a:r>
          </a:p>
          <a:p>
            <a:r>
              <a:rPr lang="en-US"/>
              <a:t>NDF = 59%</a:t>
            </a:r>
          </a:p>
          <a:p>
            <a:r>
              <a:rPr lang="en-US" err="1"/>
              <a:t>dNDF</a:t>
            </a:r>
            <a:r>
              <a:rPr lang="en-US"/>
              <a:t> =  70.3%</a:t>
            </a:r>
          </a:p>
          <a:p>
            <a:r>
              <a:rPr lang="en-US"/>
              <a:t>NEL = 0.69 </a:t>
            </a:r>
            <a:r>
              <a:rPr lang="en-US" err="1"/>
              <a:t>Mcal</a:t>
            </a:r>
            <a:endParaRPr lang="en-US"/>
          </a:p>
          <a:p>
            <a:r>
              <a:rPr lang="en-US"/>
              <a:t>TDN = 66.1%</a:t>
            </a:r>
          </a:p>
          <a:p>
            <a:pPr marL="0" indent="0">
              <a:buNone/>
            </a:pPr>
            <a:endParaRPr lang="en-US"/>
          </a:p>
          <a:p>
            <a:endParaRPr lang="en-US"/>
          </a:p>
        </p:txBody>
      </p:sp>
      <p:sp>
        <p:nvSpPr>
          <p:cNvPr id="12293" name="Line 5"/>
          <p:cNvSpPr>
            <a:spLocks noChangeShapeType="1"/>
          </p:cNvSpPr>
          <p:nvPr/>
        </p:nvSpPr>
        <p:spPr bwMode="auto">
          <a:xfrm>
            <a:off x="1524000" y="1066800"/>
            <a:ext cx="9144000" cy="0"/>
          </a:xfrm>
          <a:prstGeom prst="line">
            <a:avLst/>
          </a:prstGeom>
          <a:noFill/>
          <a:ln w="381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MS PGothic" pitchFamily="34" charset="-128"/>
              <a:cs typeface="+mn-cs"/>
            </a:endParaRPr>
          </a:p>
        </p:txBody>
      </p:sp>
    </p:spTree>
    <p:extLst>
      <p:ext uri="{BB962C8B-B14F-4D97-AF65-F5344CB8AC3E}">
        <p14:creationId xmlns:p14="http://schemas.microsoft.com/office/powerpoint/2010/main" val="1404355930"/>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3" descr="UVMNWCSTbann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5791200"/>
            <a:ext cx="9144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extBox 5"/>
          <p:cNvSpPr txBox="1">
            <a:spLocks noChangeArrowheads="1"/>
          </p:cNvSpPr>
          <p:nvPr/>
        </p:nvSpPr>
        <p:spPr bwMode="auto">
          <a:xfrm>
            <a:off x="7467600" y="5715001"/>
            <a:ext cx="29591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fontAlgn="base" hangingPunct="1">
              <a:spcBef>
                <a:spcPct val="0"/>
              </a:spcBef>
              <a:spcAft>
                <a:spcPct val="0"/>
              </a:spcAft>
            </a:pPr>
            <a:r>
              <a:rPr lang="en-US" sz="1200">
                <a:solidFill>
                  <a:srgbClr val="000000"/>
                </a:solidFill>
              </a:rPr>
              <a:t>Borderview Research Farm, Alburgh, VT</a:t>
            </a:r>
          </a:p>
        </p:txBody>
      </p:sp>
      <p:pic>
        <p:nvPicPr>
          <p:cNvPr id="1638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4638" y="228600"/>
            <a:ext cx="9123362" cy="662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Left Brace 1"/>
          <p:cNvSpPr/>
          <p:nvPr/>
        </p:nvSpPr>
        <p:spPr>
          <a:xfrm rot="5400000">
            <a:off x="2976563" y="614363"/>
            <a:ext cx="676275" cy="685800"/>
          </a:xfrm>
          <a:prstGeom prst="leftBrace">
            <a:avLst/>
          </a:prstGeom>
        </p:spPr>
        <p:style>
          <a:lnRef idx="2">
            <a:schemeClr val="accent1"/>
          </a:lnRef>
          <a:fillRef idx="0">
            <a:schemeClr val="accent1"/>
          </a:fillRef>
          <a:effectRef idx="1">
            <a:schemeClr val="accent1"/>
          </a:effectRef>
          <a:fontRef idx="minor">
            <a:schemeClr val="tx1"/>
          </a:fontRef>
        </p:style>
        <p:txBody>
          <a:bodyPr anchor="ctr"/>
          <a:lstStyle/>
          <a:p>
            <a:pPr algn="ctr" fontAlgn="base">
              <a:spcBef>
                <a:spcPct val="0"/>
              </a:spcBef>
              <a:spcAft>
                <a:spcPct val="0"/>
              </a:spcAft>
              <a:defRPr/>
            </a:pPr>
            <a:endParaRPr lang="en-US">
              <a:solidFill>
                <a:srgbClr val="000000"/>
              </a:solidFill>
              <a:latin typeface="Strada-Light"/>
              <a:ea typeface="ＭＳ Ｐゴシック"/>
            </a:endParaRPr>
          </a:p>
        </p:txBody>
      </p:sp>
      <p:sp>
        <p:nvSpPr>
          <p:cNvPr id="7" name="Left Brace 6"/>
          <p:cNvSpPr/>
          <p:nvPr/>
        </p:nvSpPr>
        <p:spPr>
          <a:xfrm rot="5400000">
            <a:off x="5072063" y="271463"/>
            <a:ext cx="676275" cy="1371600"/>
          </a:xfrm>
          <a:prstGeom prst="leftBrace">
            <a:avLst/>
          </a:prstGeom>
        </p:spPr>
        <p:style>
          <a:lnRef idx="2">
            <a:schemeClr val="accent1"/>
          </a:lnRef>
          <a:fillRef idx="0">
            <a:schemeClr val="accent1"/>
          </a:fillRef>
          <a:effectRef idx="1">
            <a:schemeClr val="accent1"/>
          </a:effectRef>
          <a:fontRef idx="minor">
            <a:schemeClr val="tx1"/>
          </a:fontRef>
        </p:style>
        <p:txBody>
          <a:bodyPr anchor="ctr"/>
          <a:lstStyle/>
          <a:p>
            <a:pPr algn="ctr" fontAlgn="base">
              <a:spcBef>
                <a:spcPct val="0"/>
              </a:spcBef>
              <a:spcAft>
                <a:spcPct val="0"/>
              </a:spcAft>
              <a:defRPr/>
            </a:pPr>
            <a:endParaRPr lang="en-US">
              <a:solidFill>
                <a:srgbClr val="000000"/>
              </a:solidFill>
              <a:latin typeface="Strada-Light"/>
              <a:ea typeface="ＭＳ Ｐゴシック"/>
            </a:endParaRPr>
          </a:p>
        </p:txBody>
      </p:sp>
      <p:sp>
        <p:nvSpPr>
          <p:cNvPr id="8" name="Left Brace 7"/>
          <p:cNvSpPr/>
          <p:nvPr/>
        </p:nvSpPr>
        <p:spPr>
          <a:xfrm rot="5400000">
            <a:off x="7015163" y="842963"/>
            <a:ext cx="676275" cy="685800"/>
          </a:xfrm>
          <a:prstGeom prst="leftBrace">
            <a:avLst/>
          </a:prstGeom>
        </p:spPr>
        <p:style>
          <a:lnRef idx="2">
            <a:schemeClr val="accent1"/>
          </a:lnRef>
          <a:fillRef idx="0">
            <a:schemeClr val="accent1"/>
          </a:fillRef>
          <a:effectRef idx="1">
            <a:schemeClr val="accent1"/>
          </a:effectRef>
          <a:fontRef idx="minor">
            <a:schemeClr val="tx1"/>
          </a:fontRef>
        </p:style>
        <p:txBody>
          <a:bodyPr anchor="ctr"/>
          <a:lstStyle/>
          <a:p>
            <a:pPr algn="ctr" fontAlgn="base">
              <a:spcBef>
                <a:spcPct val="0"/>
              </a:spcBef>
              <a:spcAft>
                <a:spcPct val="0"/>
              </a:spcAft>
              <a:defRPr/>
            </a:pPr>
            <a:endParaRPr lang="en-US">
              <a:solidFill>
                <a:srgbClr val="000000"/>
              </a:solidFill>
              <a:latin typeface="Strada-Light"/>
              <a:ea typeface="ＭＳ Ｐゴシック"/>
            </a:endParaRPr>
          </a:p>
        </p:txBody>
      </p:sp>
      <p:sp>
        <p:nvSpPr>
          <p:cNvPr id="9" name="Left Brace 8"/>
          <p:cNvSpPr/>
          <p:nvPr/>
        </p:nvSpPr>
        <p:spPr>
          <a:xfrm rot="5400000">
            <a:off x="8920163" y="385763"/>
            <a:ext cx="676275" cy="1447800"/>
          </a:xfrm>
          <a:prstGeom prst="leftBrace">
            <a:avLst/>
          </a:prstGeom>
        </p:spPr>
        <p:style>
          <a:lnRef idx="2">
            <a:schemeClr val="accent1"/>
          </a:lnRef>
          <a:fillRef idx="0">
            <a:schemeClr val="accent1"/>
          </a:fillRef>
          <a:effectRef idx="1">
            <a:schemeClr val="accent1"/>
          </a:effectRef>
          <a:fontRef idx="minor">
            <a:schemeClr val="tx1"/>
          </a:fontRef>
        </p:style>
        <p:txBody>
          <a:bodyPr anchor="ctr"/>
          <a:lstStyle/>
          <a:p>
            <a:pPr algn="ctr" fontAlgn="base">
              <a:spcBef>
                <a:spcPct val="0"/>
              </a:spcBef>
              <a:spcAft>
                <a:spcPct val="0"/>
              </a:spcAft>
              <a:defRPr/>
            </a:pPr>
            <a:endParaRPr lang="en-US">
              <a:solidFill>
                <a:srgbClr val="000000"/>
              </a:solidFill>
              <a:latin typeface="Strada-Light"/>
              <a:ea typeface="ＭＳ Ｐゴシック"/>
            </a:endParaRPr>
          </a:p>
        </p:txBody>
      </p:sp>
      <p:sp>
        <p:nvSpPr>
          <p:cNvPr id="16393" name="TextBox 2"/>
          <p:cNvSpPr txBox="1">
            <a:spLocks noChangeArrowheads="1"/>
          </p:cNvSpPr>
          <p:nvPr/>
        </p:nvSpPr>
        <p:spPr bwMode="auto">
          <a:xfrm>
            <a:off x="2895600" y="392114"/>
            <a:ext cx="1219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fontAlgn="base" hangingPunct="1">
              <a:spcBef>
                <a:spcPct val="0"/>
              </a:spcBef>
              <a:spcAft>
                <a:spcPct val="0"/>
              </a:spcAft>
            </a:pPr>
            <a:r>
              <a:rPr lang="en-US">
                <a:solidFill>
                  <a:srgbClr val="000000"/>
                </a:solidFill>
              </a:rPr>
              <a:t>8609 lb/A</a:t>
            </a:r>
          </a:p>
        </p:txBody>
      </p:sp>
      <p:sp>
        <p:nvSpPr>
          <p:cNvPr id="16394" name="TextBox 10"/>
          <p:cNvSpPr txBox="1">
            <a:spLocks noChangeArrowheads="1"/>
          </p:cNvSpPr>
          <p:nvPr/>
        </p:nvSpPr>
        <p:spPr bwMode="auto">
          <a:xfrm>
            <a:off x="2895600" y="381000"/>
            <a:ext cx="1219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fontAlgn="base" hangingPunct="1">
              <a:spcBef>
                <a:spcPct val="0"/>
              </a:spcBef>
              <a:spcAft>
                <a:spcPct val="0"/>
              </a:spcAft>
            </a:pPr>
            <a:r>
              <a:rPr lang="en-US">
                <a:solidFill>
                  <a:srgbClr val="000000"/>
                </a:solidFill>
              </a:rPr>
              <a:t>8609 lb/A</a:t>
            </a:r>
          </a:p>
        </p:txBody>
      </p:sp>
      <p:sp>
        <p:nvSpPr>
          <p:cNvPr id="16395" name="TextBox 11"/>
          <p:cNvSpPr txBox="1">
            <a:spLocks noChangeArrowheads="1"/>
          </p:cNvSpPr>
          <p:nvPr/>
        </p:nvSpPr>
        <p:spPr bwMode="auto">
          <a:xfrm>
            <a:off x="4876800" y="533400"/>
            <a:ext cx="1219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fontAlgn="base" hangingPunct="1">
              <a:spcBef>
                <a:spcPct val="0"/>
              </a:spcBef>
              <a:spcAft>
                <a:spcPct val="0"/>
              </a:spcAft>
            </a:pPr>
            <a:r>
              <a:rPr lang="en-US">
                <a:solidFill>
                  <a:srgbClr val="000000"/>
                </a:solidFill>
              </a:rPr>
              <a:t>7852 lb/A</a:t>
            </a:r>
          </a:p>
        </p:txBody>
      </p:sp>
      <p:sp>
        <p:nvSpPr>
          <p:cNvPr id="16396" name="TextBox 12"/>
          <p:cNvSpPr txBox="1">
            <a:spLocks noChangeArrowheads="1"/>
          </p:cNvSpPr>
          <p:nvPr/>
        </p:nvSpPr>
        <p:spPr bwMode="auto">
          <a:xfrm>
            <a:off x="6781800" y="533400"/>
            <a:ext cx="1219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fontAlgn="base" hangingPunct="1">
              <a:spcBef>
                <a:spcPct val="0"/>
              </a:spcBef>
              <a:spcAft>
                <a:spcPct val="0"/>
              </a:spcAft>
            </a:pPr>
            <a:r>
              <a:rPr lang="en-US">
                <a:solidFill>
                  <a:srgbClr val="000000"/>
                </a:solidFill>
              </a:rPr>
              <a:t>6268 lb/A</a:t>
            </a:r>
          </a:p>
        </p:txBody>
      </p:sp>
      <p:sp>
        <p:nvSpPr>
          <p:cNvPr id="16397" name="TextBox 13"/>
          <p:cNvSpPr txBox="1">
            <a:spLocks noChangeArrowheads="1"/>
          </p:cNvSpPr>
          <p:nvPr/>
        </p:nvSpPr>
        <p:spPr bwMode="auto">
          <a:xfrm>
            <a:off x="8686800" y="533400"/>
            <a:ext cx="1219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fontAlgn="base" hangingPunct="1">
              <a:spcBef>
                <a:spcPct val="0"/>
              </a:spcBef>
              <a:spcAft>
                <a:spcPct val="0"/>
              </a:spcAft>
            </a:pPr>
            <a:r>
              <a:rPr lang="en-US">
                <a:solidFill>
                  <a:srgbClr val="000000"/>
                </a:solidFill>
              </a:rPr>
              <a:t>7040 lb/A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AutoShape 2" descr="imap://xxx@imap.uvm.edu:143/fetch%3EUID%3E/INBOX%3E182029?part=1.2&amp;type=image/jpeg&amp;filename=photo.JPG"/>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MS PGothic" pitchFamily="34" charset="-128"/>
              <a:cs typeface="+mn-cs"/>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4713414" y="857124"/>
            <a:ext cx="6803773" cy="510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AutoShape 5" descr="imap://xxx@imap.uvm.edu:143/fetch%3EUID%3E/INBOX%3E182031?part=1.2&amp;type=image/jpeg&amp;filename=photo.JPG"/>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MS PGothic" pitchFamily="34" charset="-128"/>
              <a:cs typeface="+mn-cs"/>
            </a:endParaRPr>
          </a:p>
        </p:txBody>
      </p:sp>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752475" y="1515009"/>
            <a:ext cx="6096000" cy="4552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337344" y="1186655"/>
            <a:ext cx="6926263" cy="4552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13837818"/>
      </p:ext>
    </p:extLst>
  </p:cSld>
  <p:clrMapOvr>
    <a:masterClrMapping/>
  </p:clrMapOvr>
</p:sld>
</file>

<file path=ppt/theme/theme1.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uxe">
  <a:themeElements>
    <a:clrScheme name="Luxe">
      <a:dk1>
        <a:srgbClr val="000000"/>
      </a:dk1>
      <a:lt1>
        <a:srgbClr val="FFFFFF"/>
      </a:lt1>
      <a:dk2>
        <a:srgbClr val="61CF32"/>
      </a:dk2>
      <a:lt2>
        <a:srgbClr val="05B3E6"/>
      </a:lt2>
      <a:accent1>
        <a:srgbClr val="5D4037"/>
      </a:accent1>
      <a:accent2>
        <a:srgbClr val="455A64"/>
      </a:accent2>
      <a:accent3>
        <a:srgbClr val="57BB8A"/>
      </a:accent3>
      <a:accent4>
        <a:srgbClr val="78909C"/>
      </a:accent4>
      <a:accent5>
        <a:srgbClr val="607D8B"/>
      </a:accent5>
      <a:accent6>
        <a:srgbClr val="DCE755"/>
      </a:accent6>
      <a:hlink>
        <a:srgbClr val="607D8B"/>
      </a:hlink>
      <a:folHlink>
        <a:srgbClr val="607D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7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Century Schoolbook"/>
        <a:ea typeface=""/>
        <a:cs typeface=""/>
      </a:majorFont>
      <a:minorFont>
        <a:latin typeface="Strada-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Century Schoolbook"/>
        <a:ea typeface=""/>
        <a:cs typeface=""/>
      </a:majorFont>
      <a:minorFont>
        <a:latin typeface="Strada-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Century Schoolbook"/>
        <a:ea typeface="ＭＳ Ｐゴシック"/>
        <a:cs typeface=""/>
      </a:majorFont>
      <a:minorFont>
        <a:latin typeface="Strada-Light"/>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Century Schoolbook"/>
        <a:ea typeface=""/>
        <a:cs typeface=""/>
      </a:majorFont>
      <a:minorFont>
        <a:latin typeface="Strada-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757</TotalTime>
  <Words>1544</Words>
  <Application>Microsoft Office PowerPoint</Application>
  <PresentationFormat>Widescreen</PresentationFormat>
  <Paragraphs>469</Paragraphs>
  <Slides>42</Slides>
  <Notes>19</Notes>
  <HiddenSlides>0</HiddenSlides>
  <MMClips>0</MMClips>
  <ScaleCrop>false</ScaleCrop>
  <HeadingPairs>
    <vt:vector size="8" baseType="variant">
      <vt:variant>
        <vt:lpstr>Fonts Used</vt:lpstr>
      </vt:variant>
      <vt:variant>
        <vt:i4>16</vt:i4>
      </vt:variant>
      <vt:variant>
        <vt:lpstr>Theme</vt:lpstr>
      </vt:variant>
      <vt:variant>
        <vt:i4>11</vt:i4>
      </vt:variant>
      <vt:variant>
        <vt:lpstr>Embedded OLE Servers</vt:lpstr>
      </vt:variant>
      <vt:variant>
        <vt:i4>1</vt:i4>
      </vt:variant>
      <vt:variant>
        <vt:lpstr>Slide Titles</vt:lpstr>
      </vt:variant>
      <vt:variant>
        <vt:i4>42</vt:i4>
      </vt:variant>
    </vt:vector>
  </HeadingPairs>
  <TitlesOfParts>
    <vt:vector size="70" baseType="lpstr">
      <vt:lpstr>ＭＳ Ｐゴシック</vt:lpstr>
      <vt:lpstr>Aptos</vt:lpstr>
      <vt:lpstr>Aptos Display</vt:lpstr>
      <vt:lpstr>Aptos Narrow</vt:lpstr>
      <vt:lpstr>Arial</vt:lpstr>
      <vt:lpstr>Calibri</vt:lpstr>
      <vt:lpstr>Calibri Light</vt:lpstr>
      <vt:lpstr>Century Schoolbook</vt:lpstr>
      <vt:lpstr>Economica</vt:lpstr>
      <vt:lpstr>Georgia Pro Black</vt:lpstr>
      <vt:lpstr>Gobold</vt:lpstr>
      <vt:lpstr>Open Sans</vt:lpstr>
      <vt:lpstr>Raleway</vt:lpstr>
      <vt:lpstr>Roboto</vt:lpstr>
      <vt:lpstr>Strada-Light</vt:lpstr>
      <vt:lpstr>Times New Roman</vt:lpstr>
      <vt:lpstr>11_Office Theme</vt:lpstr>
      <vt:lpstr>15_Office Theme</vt:lpstr>
      <vt:lpstr>Luxe</vt:lpstr>
      <vt:lpstr>7_Custom Design</vt:lpstr>
      <vt:lpstr>2_Custom Design</vt:lpstr>
      <vt:lpstr>1_Office Theme</vt:lpstr>
      <vt:lpstr>2_Office Theme</vt:lpstr>
      <vt:lpstr>Custom Design</vt:lpstr>
      <vt:lpstr>3_Office Theme</vt:lpstr>
      <vt:lpstr>Office Theme</vt:lpstr>
      <vt:lpstr>1_Custom Design</vt:lpstr>
      <vt:lpstr>Slide</vt:lpstr>
      <vt:lpstr>PowerPoint Presentation</vt:lpstr>
      <vt:lpstr>Why Consider Cover Crops as Forage</vt:lpstr>
      <vt:lpstr>PowerPoint Presentation</vt:lpstr>
      <vt:lpstr>PowerPoint Presentation</vt:lpstr>
      <vt:lpstr>Species Selection</vt:lpstr>
      <vt:lpstr>PowerPoint Presentation</vt:lpstr>
      <vt:lpstr>Harvest Dates of Corn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Nutrient Management</vt:lpstr>
      <vt:lpstr>Harvest Timing</vt:lpstr>
      <vt:lpstr>Winter Rye Heading Dates</vt:lpstr>
      <vt:lpstr>PowerPoint Presentation</vt:lpstr>
      <vt:lpstr>PowerPoint Presentation</vt:lpstr>
      <vt:lpstr>PowerPoint Presentation</vt:lpstr>
      <vt:lpstr>Cover Crop Type &amp; Forage</vt:lpstr>
      <vt:lpstr>PowerPoint Presentation</vt:lpstr>
      <vt:lpstr>Harvesting for Stored Feed</vt:lpstr>
      <vt:lpstr>PowerPoint Presentation</vt:lpstr>
      <vt:lpstr>PowerPoint Presentation</vt:lpstr>
      <vt:lpstr>Other Considerations</vt:lpstr>
      <vt:lpstr>PowerPoint Presentation</vt:lpstr>
      <vt:lpstr>PowerPoint Presentation</vt:lpstr>
      <vt:lpstr>PowerPoint Presentation</vt:lpstr>
      <vt:lpstr>Annual Forages</vt:lpstr>
      <vt:lpstr>PowerPoint Presentation</vt:lpstr>
      <vt:lpstr>PowerPoint Presentation</vt:lpstr>
      <vt:lpstr>PowerPoint Presentation</vt:lpstr>
      <vt:lpstr>PowerPoint Presentation</vt:lpstr>
      <vt:lpstr>Fall Seeded Brassica</vt:lpstr>
      <vt:lpstr>PowerPoint Presentation</vt:lpstr>
      <vt:lpstr>PowerPoint Presentation</vt:lpstr>
      <vt:lpstr>PowerPoint Presentation</vt:lpstr>
      <vt:lpstr>PowerPoint Presentation</vt:lpstr>
      <vt:lpstr>Pasture Comparison - August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Heather Darby</dc:creator>
  <cp:lastModifiedBy>Franklin County NRCD</cp:lastModifiedBy>
  <cp:revision>1</cp:revision>
  <dcterms:created xsi:type="dcterms:W3CDTF">2025-03-09T21:21:22Z</dcterms:created>
  <dcterms:modified xsi:type="dcterms:W3CDTF">2026-10-22T13:25:27Z</dcterms:modified>
</cp:coreProperties>
</file>